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90" r:id="rId4"/>
    <p:sldId id="259" r:id="rId5"/>
    <p:sldId id="260" r:id="rId6"/>
    <p:sldId id="28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91" r:id="rId24"/>
    <p:sldId id="281" r:id="rId25"/>
    <p:sldId id="278" r:id="rId26"/>
    <p:sldId id="279" r:id="rId27"/>
    <p:sldId id="280" r:id="rId28"/>
    <p:sldId id="282" r:id="rId29"/>
    <p:sldId id="283" r:id="rId30"/>
    <p:sldId id="284" r:id="rId31"/>
    <p:sldId id="286" r:id="rId32"/>
    <p:sldId id="285" r:id="rId33"/>
    <p:sldId id="287" r:id="rId34"/>
    <p:sldId id="288"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63" d="100"/>
          <a:sy n="63" d="100"/>
        </p:scale>
        <p:origin x="78" y="18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10" Type="http://schemas.openxmlformats.org/officeDocument/2006/relationships/image" Target="../media/image18.wmf"/><Relationship Id="rId4" Type="http://schemas.openxmlformats.org/officeDocument/2006/relationships/image" Target="../media/image12.wmf"/><Relationship Id="rId9"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3996477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3564667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202208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220461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2190068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3025026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2422902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574016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407790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3184242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48C0A8-D821-4CBB-850D-21BF9226DE25}" type="datetimeFigureOut">
              <a:rPr lang="zh-CN" altLang="en-US" smtClean="0"/>
              <a:t>2025/4/16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370934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8C0A8-D821-4CBB-850D-21BF9226DE25}" type="datetimeFigureOut">
              <a:rPr lang="zh-CN" altLang="en-US" smtClean="0"/>
              <a:t>2025/4/16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73A66-7D12-473A-9662-2276A891D7C5}" type="slidenum">
              <a:rPr lang="zh-CN" altLang="en-US" smtClean="0"/>
              <a:t>‹#›</a:t>
            </a:fld>
            <a:endParaRPr lang="zh-CN" altLang="en-US"/>
          </a:p>
        </p:txBody>
      </p:sp>
    </p:spTree>
    <p:extLst>
      <p:ext uri="{BB962C8B-B14F-4D97-AF65-F5344CB8AC3E}">
        <p14:creationId xmlns:p14="http://schemas.microsoft.com/office/powerpoint/2010/main" val="1386206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6.bin"/><Relationship Id="rId18" Type="http://schemas.openxmlformats.org/officeDocument/2006/relationships/image" Target="../media/image16.wmf"/><Relationship Id="rId3" Type="http://schemas.openxmlformats.org/officeDocument/2006/relationships/oleObject" Target="../embeddings/oleObject1.bin"/><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13.wmf"/><Relationship Id="rId17" Type="http://schemas.openxmlformats.org/officeDocument/2006/relationships/oleObject" Target="../embeddings/oleObject8.bin"/><Relationship Id="rId2" Type="http://schemas.openxmlformats.org/officeDocument/2006/relationships/slideLayout" Target="../slideLayouts/slideLayout2.xml"/><Relationship Id="rId16" Type="http://schemas.openxmlformats.org/officeDocument/2006/relationships/image" Target="../media/image15.wmf"/><Relationship Id="rId20" Type="http://schemas.openxmlformats.org/officeDocument/2006/relationships/image" Target="../media/image17.wmf"/><Relationship Id="rId1" Type="http://schemas.openxmlformats.org/officeDocument/2006/relationships/vmlDrawing" Target="../drawings/vmlDrawing1.vml"/><Relationship Id="rId6" Type="http://schemas.openxmlformats.org/officeDocument/2006/relationships/image" Target="../media/image10.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12.wmf"/><Relationship Id="rId19" Type="http://schemas.openxmlformats.org/officeDocument/2006/relationships/oleObject" Target="../embeddings/oleObject9.bin"/><Relationship Id="rId4" Type="http://schemas.openxmlformats.org/officeDocument/2006/relationships/image" Target="../media/image9.wmf"/><Relationship Id="rId9" Type="http://schemas.openxmlformats.org/officeDocument/2006/relationships/oleObject" Target="../embeddings/oleObject4.bin"/><Relationship Id="rId14" Type="http://schemas.openxmlformats.org/officeDocument/2006/relationships/image" Target="../media/image14.wmf"/><Relationship Id="rId22" Type="http://schemas.openxmlformats.org/officeDocument/2006/relationships/image" Target="../media/image18.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0.png"/><Relationship Id="rId4" Type="http://schemas.openxmlformats.org/officeDocument/2006/relationships/image" Target="../media/image19.wmf"/></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image" Target="../media/image27.png"/><Relationship Id="rId7"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3.bin"/><Relationship Id="rId5" Type="http://schemas.openxmlformats.org/officeDocument/2006/relationships/image" Target="../media/image24.wmf"/><Relationship Id="rId4" Type="http://schemas.openxmlformats.org/officeDocument/2006/relationships/oleObject" Target="../embeddings/oleObject12.bin"/><Relationship Id="rId9" Type="http://schemas.openxmlformats.org/officeDocument/2006/relationships/image" Target="../media/image26.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8.wmf"/></Relationships>
</file>

<file path=ppt/slides/_rels/slide13.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0.wmf"/><Relationship Id="rId5" Type="http://schemas.openxmlformats.org/officeDocument/2006/relationships/oleObject" Target="../embeddings/oleObject17.bin"/><Relationship Id="rId4" Type="http://schemas.openxmlformats.org/officeDocument/2006/relationships/image" Target="../media/image29.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2.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33.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wmf"/></Relationships>
</file>

<file path=ppt/slides/_rels/slide32.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slideLayout" Target="../slideLayouts/slideLayout2.xml"/><Relationship Id="rId5" Type="http://schemas.openxmlformats.org/officeDocument/2006/relationships/image" Target="../media/image51.wmf"/><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460446"/>
            <a:ext cx="9144000" cy="2387600"/>
          </a:xfrm>
        </p:spPr>
        <p:txBody>
          <a:bodyPr/>
          <a:lstStyle/>
          <a:p>
            <a:r>
              <a:rPr lang="zh-CN" altLang="en-US" b="1" dirty="0" smtClean="0">
                <a:latin typeface="微软雅黑" panose="020B0503020204020204" pitchFamily="34" charset="-122"/>
                <a:ea typeface="微软雅黑" panose="020B0503020204020204" pitchFamily="34" charset="-122"/>
              </a:rPr>
              <a:t>超导核磁共振波谱仪</a:t>
            </a:r>
            <a:endParaRPr lang="zh-CN" altLang="en-US" dirty="0">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469409" y="4066062"/>
            <a:ext cx="9144000" cy="1655762"/>
          </a:xfrm>
        </p:spPr>
        <p:txBody>
          <a:bodyPr>
            <a:normAutofit/>
          </a:bodyPr>
          <a:lstStyle/>
          <a:p>
            <a:r>
              <a:rPr lang="zh-CN" altLang="en-US" sz="2200" b="1" dirty="0">
                <a:latin typeface="微软雅黑" panose="020B0503020204020204" pitchFamily="34" charset="-122"/>
                <a:ea typeface="微软雅黑" panose="020B0503020204020204" pitchFamily="34" charset="-122"/>
                <a:cs typeface="+mj-cs"/>
              </a:rPr>
              <a:t>尹秀丽</a:t>
            </a:r>
            <a:endParaRPr lang="en-US" altLang="zh-CN" sz="2200" b="1" dirty="0">
              <a:latin typeface="微软雅黑" panose="020B0503020204020204" pitchFamily="34" charset="-122"/>
              <a:ea typeface="微软雅黑" panose="020B0503020204020204" pitchFamily="34" charset="-122"/>
              <a:cs typeface="+mj-cs"/>
            </a:endParaRPr>
          </a:p>
          <a:p>
            <a:endParaRPr lang="zh-CN" altLang="en-US" b="1" dirty="0" smtClean="0">
              <a:latin typeface="Times New Roman" panose="02020603050405020304" pitchFamily="18" charset="0"/>
              <a:cs typeface="Times New Roman" panose="02020603050405020304" pitchFamily="18" charset="0"/>
            </a:endParaRPr>
          </a:p>
          <a:p>
            <a:r>
              <a:rPr lang="en-US" altLang="zh-CN" b="1" dirty="0" smtClean="0">
                <a:latin typeface="Times New Roman" panose="02020603050405020304" pitchFamily="18" charset="0"/>
                <a:cs typeface="Times New Roman" panose="02020603050405020304" pitchFamily="18" charset="0"/>
              </a:rPr>
              <a:t>2025.04.16</a:t>
            </a:r>
            <a:endParaRPr lang="zh-CN" altLang="en-US" b="1" dirty="0">
              <a:latin typeface="Times New Roman" panose="02020603050405020304" pitchFamily="18" charset="0"/>
              <a:cs typeface="Times New Roman" panose="02020603050405020304" pitchFamily="18" charset="0"/>
            </a:endParaRPr>
          </a:p>
        </p:txBody>
      </p:sp>
      <p:sp>
        <p:nvSpPr>
          <p:cNvPr id="4" name="Text Box 4"/>
          <p:cNvSpPr txBox="1">
            <a:spLocks noChangeArrowheads="1"/>
          </p:cNvSpPr>
          <p:nvPr/>
        </p:nvSpPr>
        <p:spPr bwMode="auto">
          <a:xfrm>
            <a:off x="8434058" y="5721824"/>
            <a:ext cx="3671887"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dirty="0">
                <a:solidFill>
                  <a:schemeClr val="folHlink"/>
                </a:solidFill>
                <a:latin typeface="微软雅黑" panose="020B0503020204020204" pitchFamily="34" charset="-122"/>
                <a:ea typeface="微软雅黑" panose="020B0503020204020204" pitchFamily="34" charset="-122"/>
              </a:rPr>
              <a:t>仪器存放地点：</a:t>
            </a:r>
            <a:r>
              <a:rPr lang="en-US" altLang="zh-CN" sz="2000" b="1" dirty="0" smtClean="0">
                <a:solidFill>
                  <a:schemeClr val="folHlink"/>
                </a:solidFill>
                <a:latin typeface="微软雅黑" panose="020B0503020204020204" pitchFamily="34" charset="-122"/>
                <a:ea typeface="微软雅黑" panose="020B0503020204020204" pitchFamily="34" charset="-122"/>
              </a:rPr>
              <a:t>0112</a:t>
            </a:r>
          </a:p>
          <a:p>
            <a:pPr>
              <a:spcBef>
                <a:spcPct val="50000"/>
              </a:spcBef>
            </a:pPr>
            <a:r>
              <a:rPr lang="zh-CN" altLang="en-US" sz="2000" b="1" dirty="0" smtClean="0">
                <a:solidFill>
                  <a:schemeClr val="folHlink"/>
                </a:solidFill>
                <a:latin typeface="微软雅黑" panose="020B0503020204020204" pitchFamily="34" charset="-122"/>
                <a:ea typeface="微软雅黑" panose="020B0503020204020204" pitchFamily="34" charset="-122"/>
              </a:rPr>
              <a:t>联系方式：</a:t>
            </a:r>
            <a:r>
              <a:rPr lang="en-US" altLang="zh-CN" sz="2000" b="1" dirty="0" smtClean="0">
                <a:solidFill>
                  <a:schemeClr val="folHlink"/>
                </a:solidFill>
                <a:latin typeface="微软雅黑" panose="020B0503020204020204" pitchFamily="34" charset="-122"/>
                <a:ea typeface="微软雅黑" panose="020B0503020204020204" pitchFamily="34" charset="-122"/>
              </a:rPr>
              <a:t>2109198</a:t>
            </a:r>
            <a:endParaRPr lang="en-US" altLang="zh-CN" sz="2000" b="1" dirty="0">
              <a:solidFill>
                <a:schemeClr val="folHlin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201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a:r>
              <a:rPr lang="zh-CN" altLang="en-US" b="1" dirty="0" smtClean="0">
                <a:latin typeface="微软雅黑" panose="020B0503020204020204" pitchFamily="34" charset="-122"/>
                <a:ea typeface="微软雅黑" panose="020B0503020204020204" pitchFamily="34" charset="-122"/>
              </a:rPr>
              <a:t>内      容</a:t>
            </a:r>
            <a:endParaRPr lang="zh-CN" altLang="en-US" b="1" dirty="0">
              <a:latin typeface="微软雅黑" panose="020B0503020204020204" pitchFamily="34" charset="-122"/>
              <a:ea typeface="微软雅黑" panose="020B0503020204020204" pitchFamily="34" charset="-122"/>
            </a:endParaRPr>
          </a:p>
        </p:txBody>
      </p:sp>
      <p:sp>
        <p:nvSpPr>
          <p:cNvPr id="33795" name="Rectangle 3"/>
          <p:cNvSpPr>
            <a:spLocks noGrp="1" noChangeArrowheads="1"/>
          </p:cNvSpPr>
          <p:nvPr>
            <p:ph type="body" idx="1"/>
          </p:nvPr>
        </p:nvSpPr>
        <p:spPr>
          <a:xfrm>
            <a:off x="2750025" y="1576318"/>
            <a:ext cx="6346494" cy="4695566"/>
          </a:xfrm>
        </p:spPr>
        <p:txBody>
          <a:bodyPr>
            <a:normAutofit/>
          </a:bodyPr>
          <a:lstStyle/>
          <a:p>
            <a:pPr>
              <a:lnSpc>
                <a:spcPct val="90000"/>
              </a:lnSpc>
            </a:pPr>
            <a:r>
              <a:rPr lang="zh-CN" altLang="en-US" b="1" dirty="0">
                <a:latin typeface="微软雅黑" panose="020B0503020204020204" pitchFamily="34" charset="-122"/>
                <a:ea typeface="微软雅黑" panose="020B0503020204020204" pitchFamily="34" charset="-122"/>
              </a:rPr>
              <a:t>仪器基本</a:t>
            </a:r>
            <a:r>
              <a:rPr lang="zh-CN" altLang="en-US" b="1" dirty="0" smtClean="0">
                <a:latin typeface="微软雅黑" panose="020B0503020204020204" pitchFamily="34" charset="-122"/>
                <a:ea typeface="微软雅黑" panose="020B0503020204020204" pitchFamily="34" charset="-122"/>
              </a:rPr>
              <a:t>信息和组成</a:t>
            </a:r>
            <a:endParaRPr lang="zh-CN" altLang="en-US" b="1" dirty="0">
              <a:latin typeface="微软雅黑" panose="020B0503020204020204" pitchFamily="34" charset="-122"/>
              <a:ea typeface="微软雅黑" panose="020B0503020204020204" pitchFamily="34" charset="-122"/>
            </a:endParaRPr>
          </a:p>
          <a:p>
            <a:pPr>
              <a:lnSpc>
                <a:spcPct val="90000"/>
              </a:lnSpc>
            </a:pPr>
            <a:endParaRPr lang="zh-CN" altLang="en-US" b="1" dirty="0">
              <a:latin typeface="微软雅黑" panose="020B0503020204020204" pitchFamily="34" charset="-122"/>
              <a:ea typeface="微软雅黑" panose="020B0503020204020204" pitchFamily="34" charset="-122"/>
            </a:endParaRPr>
          </a:p>
          <a:p>
            <a:pPr>
              <a:lnSpc>
                <a:spcPct val="90000"/>
              </a:lnSpc>
            </a:pPr>
            <a:r>
              <a:rPr lang="zh-CN" altLang="en-US" b="1" dirty="0" smtClean="0">
                <a:latin typeface="微软雅黑" panose="020B0503020204020204" pitchFamily="34" charset="-122"/>
                <a:ea typeface="微软雅黑" panose="020B0503020204020204" pitchFamily="34" charset="-122"/>
              </a:rPr>
              <a:t>核磁共振基本原理</a:t>
            </a:r>
            <a:endParaRPr lang="zh-CN" altLang="en-US" b="1" dirty="0">
              <a:latin typeface="微软雅黑" panose="020B0503020204020204" pitchFamily="34" charset="-122"/>
              <a:ea typeface="微软雅黑" panose="020B0503020204020204" pitchFamily="34" charset="-122"/>
            </a:endParaRPr>
          </a:p>
          <a:p>
            <a:pPr>
              <a:lnSpc>
                <a:spcPct val="90000"/>
              </a:lnSpc>
            </a:pPr>
            <a:endParaRPr lang="zh-CN" altLang="en-US" b="1" dirty="0">
              <a:latin typeface="微软雅黑" panose="020B0503020204020204" pitchFamily="34" charset="-122"/>
              <a:ea typeface="微软雅黑" panose="020B0503020204020204" pitchFamily="34" charset="-122"/>
            </a:endParaRPr>
          </a:p>
          <a:p>
            <a:pPr>
              <a:lnSpc>
                <a:spcPct val="90000"/>
              </a:lnSpc>
            </a:pPr>
            <a:r>
              <a:rPr lang="zh-CN" altLang="en-US" b="1" dirty="0">
                <a:latin typeface="微软雅黑" panose="020B0503020204020204" pitchFamily="34" charset="-122"/>
                <a:ea typeface="微软雅黑" panose="020B0503020204020204" pitchFamily="34" charset="-122"/>
              </a:rPr>
              <a:t>样品配置方法及要求</a:t>
            </a:r>
          </a:p>
          <a:p>
            <a:pPr>
              <a:lnSpc>
                <a:spcPct val="90000"/>
              </a:lnSpc>
            </a:pPr>
            <a:endParaRPr lang="zh-CN" altLang="en-US" b="1" dirty="0">
              <a:latin typeface="微软雅黑" panose="020B0503020204020204" pitchFamily="34" charset="-122"/>
              <a:ea typeface="微软雅黑" panose="020B0503020204020204" pitchFamily="34" charset="-122"/>
            </a:endParaRPr>
          </a:p>
          <a:p>
            <a:pPr>
              <a:lnSpc>
                <a:spcPct val="90000"/>
              </a:lnSpc>
            </a:pPr>
            <a:r>
              <a:rPr lang="zh-CN" altLang="en-US" b="1" dirty="0" smtClean="0">
                <a:latin typeface="微软雅黑" panose="020B0503020204020204" pitchFamily="34" charset="-122"/>
                <a:ea typeface="微软雅黑" panose="020B0503020204020204" pitchFamily="34" charset="-122"/>
              </a:rPr>
              <a:t>应用案例</a:t>
            </a:r>
            <a:endParaRPr lang="en-US" altLang="zh-CN" b="1" dirty="0" smtClean="0">
              <a:latin typeface="微软雅黑" panose="020B0503020204020204" pitchFamily="34" charset="-122"/>
              <a:ea typeface="微软雅黑" panose="020B0503020204020204" pitchFamily="34" charset="-122"/>
            </a:endParaRPr>
          </a:p>
          <a:p>
            <a:pPr>
              <a:lnSpc>
                <a:spcPct val="90000"/>
              </a:lnSpc>
            </a:pPr>
            <a:endParaRPr lang="zh-CN" altLang="en-US" b="1" dirty="0">
              <a:latin typeface="微软雅黑" panose="020B0503020204020204" pitchFamily="34" charset="-122"/>
              <a:ea typeface="微软雅黑" panose="020B0503020204020204" pitchFamily="34" charset="-122"/>
            </a:endParaRPr>
          </a:p>
          <a:p>
            <a:pPr>
              <a:lnSpc>
                <a:spcPct val="90000"/>
              </a:lnSpc>
            </a:pPr>
            <a:r>
              <a:rPr lang="zh-CN" altLang="en-US" b="1" dirty="0">
                <a:latin typeface="微软雅黑" panose="020B0503020204020204" pitchFamily="34" charset="-122"/>
                <a:ea typeface="微软雅黑" panose="020B0503020204020204" pitchFamily="34" charset="-122"/>
              </a:rPr>
              <a:t>谱图处理软件</a:t>
            </a:r>
          </a:p>
        </p:txBody>
      </p:sp>
    </p:spTree>
    <p:extLst>
      <p:ext uri="{BB962C8B-B14F-4D97-AF65-F5344CB8AC3E}">
        <p14:creationId xmlns:p14="http://schemas.microsoft.com/office/powerpoint/2010/main" val="3290226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169920" y="2902585"/>
            <a:ext cx="6758940" cy="1325563"/>
          </a:xfrm>
        </p:spPr>
        <p:txBody>
          <a:bodyPr/>
          <a:lstStyle/>
          <a:p>
            <a:r>
              <a:rPr lang="zh-CN" altLang="en-US" b="1" dirty="0" smtClean="0">
                <a:latin typeface="微软雅黑" panose="020B0503020204020204" pitchFamily="34" charset="-122"/>
                <a:ea typeface="微软雅黑" panose="020B0503020204020204" pitchFamily="34" charset="-122"/>
              </a:rPr>
              <a:t>仪器基本信息和组成</a:t>
            </a:r>
            <a:br>
              <a:rPr lang="zh-CN" altLang="en-US" b="1" dirty="0" smtClean="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114847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zh-CN" altLang="en-US" sz="2400" b="1" dirty="0">
                <a:latin typeface="微软雅黑" panose="020B0503020204020204" pitchFamily="34" charset="-122"/>
                <a:ea typeface="微软雅黑" panose="020B0503020204020204" pitchFamily="34" charset="-122"/>
              </a:rPr>
              <a:t>核磁共振波谱仪基本信息</a:t>
            </a:r>
          </a:p>
        </p:txBody>
      </p:sp>
      <p:sp>
        <p:nvSpPr>
          <p:cNvPr id="35843" name="Rectangle 3"/>
          <p:cNvSpPr>
            <a:spLocks noGrp="1" noChangeArrowheads="1"/>
          </p:cNvSpPr>
          <p:nvPr>
            <p:ph type="body" idx="1"/>
          </p:nvPr>
        </p:nvSpPr>
        <p:spPr/>
        <p:txBody>
          <a:bodyPr/>
          <a:lstStyle/>
          <a:p>
            <a:pPr>
              <a:lnSpc>
                <a:spcPct val="120000"/>
              </a:lnSpc>
            </a:pPr>
            <a:r>
              <a:rPr lang="zh-CN" altLang="en-US" sz="2400" b="1" dirty="0">
                <a:latin typeface="微软雅黑" panose="020B0503020204020204" pitchFamily="34" charset="-122"/>
                <a:ea typeface="微软雅黑" panose="020B0503020204020204" pitchFamily="34" charset="-122"/>
              </a:rPr>
              <a:t>仪器型号：</a:t>
            </a:r>
            <a:r>
              <a:rPr lang="en-US" altLang="zh-CN" sz="2400" b="1" dirty="0">
                <a:latin typeface="微软雅黑" panose="020B0503020204020204" pitchFamily="34" charset="-122"/>
                <a:ea typeface="微软雅黑" panose="020B0503020204020204" pitchFamily="34" charset="-122"/>
              </a:rPr>
              <a:t>AVIII 500</a:t>
            </a:r>
          </a:p>
          <a:p>
            <a:pPr>
              <a:lnSpc>
                <a:spcPct val="120000"/>
              </a:lnSpc>
            </a:pPr>
            <a:endParaRPr lang="en-US" altLang="zh-CN" sz="2400" b="1" dirty="0">
              <a:latin typeface="微软雅黑" panose="020B0503020204020204" pitchFamily="34" charset="-122"/>
              <a:ea typeface="微软雅黑" panose="020B0503020204020204" pitchFamily="34" charset="-122"/>
            </a:endParaRPr>
          </a:p>
          <a:p>
            <a:pPr>
              <a:lnSpc>
                <a:spcPct val="120000"/>
              </a:lnSpc>
            </a:pPr>
            <a:r>
              <a:rPr lang="zh-CN" altLang="en-US" sz="2400" b="1" dirty="0">
                <a:latin typeface="微软雅黑" panose="020B0503020204020204" pitchFamily="34" charset="-122"/>
                <a:ea typeface="微软雅黑" panose="020B0503020204020204" pitchFamily="34" charset="-122"/>
              </a:rPr>
              <a:t>仪器配置：超屏蔽磁体、</a:t>
            </a:r>
            <a:r>
              <a:rPr lang="en-US" altLang="zh-CN" sz="2400" b="1" dirty="0">
                <a:latin typeface="微软雅黑" panose="020B0503020204020204" pitchFamily="34" charset="-122"/>
                <a:ea typeface="微软雅黑" panose="020B0503020204020204" pitchFamily="34" charset="-122"/>
              </a:rPr>
              <a:t>BBO</a:t>
            </a:r>
            <a:r>
              <a:rPr lang="zh-CN" altLang="en-US" sz="2400" b="1" dirty="0">
                <a:latin typeface="微软雅黑" panose="020B0503020204020204" pitchFamily="34" charset="-122"/>
                <a:ea typeface="微软雅黑" panose="020B0503020204020204" pitchFamily="34" charset="-122"/>
              </a:rPr>
              <a:t>宽带探头、</a:t>
            </a:r>
            <a:r>
              <a:rPr lang="en-US" altLang="zh-CN" sz="2400" b="1" dirty="0">
                <a:latin typeface="微软雅黑" panose="020B0503020204020204" pitchFamily="34" charset="-122"/>
                <a:ea typeface="微软雅黑" panose="020B0503020204020204" pitchFamily="34" charset="-122"/>
              </a:rPr>
              <a:t>BBI</a:t>
            </a:r>
            <a:r>
              <a:rPr lang="zh-CN" altLang="en-US" sz="2400" b="1" dirty="0">
                <a:latin typeface="微软雅黑" panose="020B0503020204020204" pitchFamily="34" charset="-122"/>
                <a:ea typeface="微软雅黑" panose="020B0503020204020204" pitchFamily="34" charset="-122"/>
              </a:rPr>
              <a:t>反式探头、</a:t>
            </a:r>
            <a:r>
              <a:rPr lang="en-US" altLang="zh-CN" sz="2400" b="1" dirty="0">
                <a:latin typeface="微软雅黑" panose="020B0503020204020204" pitchFamily="34" charset="-122"/>
                <a:ea typeface="微软雅黑" panose="020B0503020204020204" pitchFamily="34" charset="-122"/>
              </a:rPr>
              <a:t>60</a:t>
            </a:r>
            <a:r>
              <a:rPr lang="zh-CN" altLang="en-US" sz="2400" b="1" dirty="0">
                <a:latin typeface="微软雅黑" panose="020B0503020204020204" pitchFamily="34" charset="-122"/>
                <a:ea typeface="微软雅黑" panose="020B0503020204020204" pitchFamily="34" charset="-122"/>
              </a:rPr>
              <a:t>位自动进样器、</a:t>
            </a:r>
            <a:r>
              <a:rPr lang="en-US" altLang="zh-CN" sz="2400" b="1" dirty="0">
                <a:latin typeface="微软雅黑" panose="020B0503020204020204" pitchFamily="34" charset="-122"/>
                <a:ea typeface="微软雅黑" panose="020B0503020204020204" pitchFamily="34" charset="-122"/>
              </a:rPr>
              <a:t>BCU05</a:t>
            </a:r>
            <a:r>
              <a:rPr lang="zh-CN" altLang="en-US" sz="2400" b="1" dirty="0">
                <a:latin typeface="微软雅黑" panose="020B0503020204020204" pitchFamily="34" charset="-122"/>
                <a:ea typeface="微软雅黑" panose="020B0503020204020204" pitchFamily="34" charset="-122"/>
              </a:rPr>
              <a:t>低温附件</a:t>
            </a:r>
          </a:p>
          <a:p>
            <a:pPr>
              <a:lnSpc>
                <a:spcPct val="120000"/>
              </a:lnSpc>
            </a:pPr>
            <a:endParaRPr lang="zh-CN" altLang="en-US" sz="2400" b="1" dirty="0">
              <a:latin typeface="微软雅黑" panose="020B0503020204020204" pitchFamily="34" charset="-122"/>
              <a:ea typeface="微软雅黑" panose="020B0503020204020204" pitchFamily="34" charset="-122"/>
            </a:endParaRPr>
          </a:p>
          <a:p>
            <a:pPr>
              <a:lnSpc>
                <a:spcPct val="120000"/>
              </a:lnSpc>
            </a:pPr>
            <a:r>
              <a:rPr lang="zh-CN" altLang="en-US" sz="2400" b="1" dirty="0">
                <a:latin typeface="微软雅黑" panose="020B0503020204020204" pitchFamily="34" charset="-122"/>
                <a:ea typeface="微软雅黑" panose="020B0503020204020204" pitchFamily="34" charset="-122"/>
              </a:rPr>
              <a:t>参数：</a:t>
            </a:r>
            <a:r>
              <a:rPr lang="en-US" altLang="zh-CN" sz="2400" b="1" baseline="30000" dirty="0">
                <a:latin typeface="微软雅黑" panose="020B0503020204020204" pitchFamily="34" charset="-122"/>
                <a:ea typeface="微软雅黑" panose="020B0503020204020204" pitchFamily="34" charset="-122"/>
              </a:rPr>
              <a:t>1</a:t>
            </a:r>
            <a:r>
              <a:rPr lang="en-US" altLang="zh-CN" sz="2400" b="1" dirty="0">
                <a:latin typeface="微软雅黑" panose="020B0503020204020204" pitchFamily="34" charset="-122"/>
                <a:ea typeface="微软雅黑" panose="020B0503020204020204" pitchFamily="34" charset="-122"/>
              </a:rPr>
              <a:t>H</a:t>
            </a:r>
            <a:r>
              <a:rPr lang="zh-CN" altLang="en-US" sz="2400" b="1" dirty="0">
                <a:latin typeface="微软雅黑" panose="020B0503020204020204" pitchFamily="34" charset="-122"/>
                <a:ea typeface="微软雅黑" panose="020B0503020204020204" pitchFamily="34" charset="-122"/>
              </a:rPr>
              <a:t>的共振频率：</a:t>
            </a:r>
            <a:r>
              <a:rPr lang="en-US" altLang="zh-CN" sz="2400" b="1" dirty="0">
                <a:latin typeface="微软雅黑" panose="020B0503020204020204" pitchFamily="34" charset="-122"/>
                <a:ea typeface="微软雅黑" panose="020B0503020204020204" pitchFamily="34" charset="-122"/>
              </a:rPr>
              <a:t>500.13MHz</a:t>
            </a:r>
          </a:p>
          <a:p>
            <a:pPr>
              <a:lnSpc>
                <a:spcPct val="120000"/>
              </a:lnSpc>
              <a:buFont typeface="Wingdings" panose="05000000000000000000" pitchFamily="2" charset="2"/>
              <a:buNone/>
            </a:pPr>
            <a:r>
              <a:rPr lang="en-US" altLang="zh-CN" sz="2400" b="1" dirty="0">
                <a:latin typeface="微软雅黑" panose="020B0503020204020204" pitchFamily="34" charset="-122"/>
                <a:ea typeface="微软雅黑" panose="020B0503020204020204" pitchFamily="34" charset="-122"/>
              </a:rPr>
              <a:t>             </a:t>
            </a:r>
            <a:r>
              <a:rPr lang="en-US" altLang="zh-CN" sz="2400" b="1" baseline="30000" dirty="0" smtClean="0">
                <a:latin typeface="微软雅黑" panose="020B0503020204020204" pitchFamily="34" charset="-122"/>
                <a:ea typeface="微软雅黑" panose="020B0503020204020204" pitchFamily="34" charset="-122"/>
              </a:rPr>
              <a:t>13</a:t>
            </a:r>
            <a:r>
              <a:rPr lang="en-US" altLang="zh-CN" sz="2400" b="1" dirty="0" smtClean="0">
                <a:latin typeface="微软雅黑" panose="020B0503020204020204" pitchFamily="34" charset="-122"/>
                <a:ea typeface="微软雅黑" panose="020B0503020204020204" pitchFamily="34" charset="-122"/>
              </a:rPr>
              <a:t>C</a:t>
            </a:r>
            <a:r>
              <a:rPr lang="zh-CN" altLang="en-US" sz="2400" b="1" dirty="0">
                <a:latin typeface="微软雅黑" panose="020B0503020204020204" pitchFamily="34" charset="-122"/>
                <a:ea typeface="微软雅黑" panose="020B0503020204020204" pitchFamily="34" charset="-122"/>
              </a:rPr>
              <a:t>的共振频率：</a:t>
            </a:r>
            <a:r>
              <a:rPr lang="en-US" altLang="zh-CN" sz="2400" b="1" dirty="0">
                <a:latin typeface="微软雅黑" panose="020B0503020204020204" pitchFamily="34" charset="-122"/>
                <a:ea typeface="微软雅黑" panose="020B0503020204020204" pitchFamily="34" charset="-122"/>
              </a:rPr>
              <a:t>125.7MHz</a:t>
            </a:r>
          </a:p>
          <a:p>
            <a:pPr>
              <a:buFont typeface="Wingdings" panose="05000000000000000000" pitchFamily="2" charset="2"/>
              <a:buNone/>
            </a:pPr>
            <a:r>
              <a:rPr lang="en-US" altLang="zh-CN" sz="2400" dirty="0">
                <a:latin typeface="Times New Roman" panose="02020603050405020304" pitchFamily="18" charset="0"/>
              </a:rPr>
              <a:t>                 ……</a:t>
            </a:r>
          </a:p>
          <a:p>
            <a:endParaRPr lang="en-US" altLang="zh-CN" sz="2400" dirty="0">
              <a:latin typeface="Times New Roman" panose="02020603050405020304" pitchFamily="18" charset="0"/>
            </a:endParaRPr>
          </a:p>
        </p:txBody>
      </p:sp>
    </p:spTree>
    <p:extLst>
      <p:ext uri="{BB962C8B-B14F-4D97-AF65-F5344CB8AC3E}">
        <p14:creationId xmlns:p14="http://schemas.microsoft.com/office/powerpoint/2010/main" val="4067165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45745" y="775494"/>
            <a:ext cx="4392612" cy="2571750"/>
            <a:chOff x="4872038" y="908050"/>
            <a:chExt cx="4392612" cy="2571750"/>
          </a:xfrm>
        </p:grpSpPr>
        <p:pic>
          <p:nvPicPr>
            <p:cNvPr id="450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2038" y="908050"/>
              <a:ext cx="23876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DCH_CRYO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6938" y="908050"/>
              <a:ext cx="2017712"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5064" name="Picture 13" descr="20100608_0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4323" y="3825876"/>
            <a:ext cx="3427411"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6" name="Text Box 10"/>
          <p:cNvSpPr txBox="1">
            <a:spLocks noChangeArrowheads="1"/>
          </p:cNvSpPr>
          <p:nvPr/>
        </p:nvSpPr>
        <p:spPr bwMode="auto">
          <a:xfrm>
            <a:off x="4906296" y="1563956"/>
            <a:ext cx="492443" cy="187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pPr>
            <a:r>
              <a:rPr lang="zh-CN" altLang="en-US" sz="2000" b="1" dirty="0"/>
              <a:t>磁体</a:t>
            </a:r>
          </a:p>
        </p:txBody>
      </p:sp>
      <p:sp>
        <p:nvSpPr>
          <p:cNvPr id="45067" name="Text Box 11"/>
          <p:cNvSpPr txBox="1">
            <a:spLocks noChangeArrowheads="1"/>
          </p:cNvSpPr>
          <p:nvPr/>
        </p:nvSpPr>
        <p:spPr bwMode="auto">
          <a:xfrm>
            <a:off x="7801095" y="3420378"/>
            <a:ext cx="148394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000" b="1" dirty="0"/>
              <a:t>探头</a:t>
            </a:r>
          </a:p>
        </p:txBody>
      </p:sp>
      <p:sp>
        <p:nvSpPr>
          <p:cNvPr id="45068" name="Text Box 12"/>
          <p:cNvSpPr txBox="1">
            <a:spLocks noChangeArrowheads="1"/>
          </p:cNvSpPr>
          <p:nvPr/>
        </p:nvSpPr>
        <p:spPr bwMode="auto">
          <a:xfrm>
            <a:off x="2423688" y="6324104"/>
            <a:ext cx="25923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b="1" dirty="0"/>
              <a:t>自动进样器</a:t>
            </a:r>
          </a:p>
        </p:txBody>
      </p:sp>
      <p:sp>
        <p:nvSpPr>
          <p:cNvPr id="45069" name="Text Box 13"/>
          <p:cNvSpPr txBox="1">
            <a:spLocks noChangeArrowheads="1"/>
          </p:cNvSpPr>
          <p:nvPr/>
        </p:nvSpPr>
        <p:spPr bwMode="auto">
          <a:xfrm>
            <a:off x="7556251" y="6261870"/>
            <a:ext cx="17287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000" b="1" dirty="0">
                <a:latin typeface="Times New Roman" panose="02020603050405020304" pitchFamily="18" charset="0"/>
              </a:rPr>
              <a:t>BCU05</a:t>
            </a:r>
          </a:p>
        </p:txBody>
      </p:sp>
      <p:pic>
        <p:nvPicPr>
          <p:cNvPr id="13" name="Picture 6" descr="C:\Documents and Settings\tany\桌面\展板2011.9.20\原始照片\DSC_00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153" y="1110897"/>
            <a:ext cx="3427411"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接箭头连接符 3"/>
          <p:cNvCxnSpPr/>
          <p:nvPr/>
        </p:nvCxnSpPr>
        <p:spPr>
          <a:xfrm flipV="1">
            <a:off x="4040733" y="1787857"/>
            <a:ext cx="975342" cy="27351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H="1">
            <a:off x="2607062" y="1642682"/>
            <a:ext cx="1112819" cy="308610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8" name="Text Box 11"/>
          <p:cNvSpPr txBox="1">
            <a:spLocks noChangeArrowheads="1"/>
          </p:cNvSpPr>
          <p:nvPr/>
        </p:nvSpPr>
        <p:spPr bwMode="auto">
          <a:xfrm>
            <a:off x="342258" y="1362833"/>
            <a:ext cx="148394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000" b="1" dirty="0" smtClean="0"/>
              <a:t>机柜</a:t>
            </a:r>
            <a:endParaRPr lang="zh-CN" altLang="en-US" sz="2000" b="1" dirty="0"/>
          </a:p>
        </p:txBody>
      </p:sp>
      <p:cxnSp>
        <p:nvCxnSpPr>
          <p:cNvPr id="8" name="直接箭头连接符 7"/>
          <p:cNvCxnSpPr/>
          <p:nvPr/>
        </p:nvCxnSpPr>
        <p:spPr>
          <a:xfrm flipH="1" flipV="1">
            <a:off x="917760" y="1759708"/>
            <a:ext cx="813125" cy="795727"/>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1" name="Text Box 5"/>
          <p:cNvSpPr txBox="1">
            <a:spLocks noChangeArrowheads="1"/>
          </p:cNvSpPr>
          <p:nvPr/>
        </p:nvSpPr>
        <p:spPr bwMode="auto">
          <a:xfrm>
            <a:off x="1264633" y="200156"/>
            <a:ext cx="3600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dirty="0" smtClean="0"/>
              <a:t>基本组成</a:t>
            </a:r>
            <a:endParaRPr lang="zh-CN" altLang="en-US" sz="2800" b="1" dirty="0"/>
          </a:p>
        </p:txBody>
      </p:sp>
      <p:pic>
        <p:nvPicPr>
          <p:cNvPr id="9" name="图片 8"/>
          <p:cNvPicPr>
            <a:picLocks noChangeAspect="1"/>
          </p:cNvPicPr>
          <p:nvPr/>
        </p:nvPicPr>
        <p:blipFill rotWithShape="1">
          <a:blip r:embed="rId6"/>
          <a:srcRect l="2237" t="19024" r="-2237" b="-7928"/>
          <a:stretch/>
        </p:blipFill>
        <p:spPr>
          <a:xfrm>
            <a:off x="6740180" y="3890387"/>
            <a:ext cx="2544858" cy="2371483"/>
          </a:xfrm>
          <a:prstGeom prst="rect">
            <a:avLst/>
          </a:prstGeom>
        </p:spPr>
      </p:pic>
    </p:spTree>
    <p:extLst>
      <p:ext uri="{BB962C8B-B14F-4D97-AF65-F5344CB8AC3E}">
        <p14:creationId xmlns:p14="http://schemas.microsoft.com/office/powerpoint/2010/main" val="4180342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96540" y="2675731"/>
            <a:ext cx="7490460" cy="1325563"/>
          </a:xfrm>
        </p:spPr>
        <p:txBody>
          <a:bodyPr/>
          <a:lstStyle/>
          <a:p>
            <a:r>
              <a:rPr lang="zh-CN" altLang="en-US" b="1" dirty="0" smtClean="0">
                <a:latin typeface="微软雅黑" panose="020B0503020204020204" pitchFamily="34" charset="-122"/>
                <a:ea typeface="微软雅黑" panose="020B0503020204020204" pitchFamily="34" charset="-122"/>
              </a:rPr>
              <a:t>核磁共振基本原理</a:t>
            </a:r>
            <a:br>
              <a:rPr lang="zh-CN" altLang="en-US" b="1" dirty="0" smtClean="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2041484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ChangeArrowheads="1"/>
          </p:cNvSpPr>
          <p:nvPr/>
        </p:nvSpPr>
        <p:spPr bwMode="auto">
          <a:xfrm>
            <a:off x="1237933" y="155577"/>
            <a:ext cx="973835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800">
                <a:solidFill>
                  <a:schemeClr val="tx2"/>
                </a:solidFill>
                <a:latin typeface="Arial" panose="020B0604020202020204" pitchFamily="34" charset="0"/>
                <a:ea typeface="宋体" panose="02010600030101010101" pitchFamily="2" charset="-122"/>
              </a:defRPr>
            </a:lvl1pPr>
            <a:lvl2pPr>
              <a:defRPr sz="3800">
                <a:solidFill>
                  <a:schemeClr val="tx2"/>
                </a:solidFill>
                <a:latin typeface="Arial" panose="020B0604020202020204" pitchFamily="34" charset="0"/>
                <a:ea typeface="宋体" panose="02010600030101010101" pitchFamily="2" charset="-122"/>
              </a:defRPr>
            </a:lvl2pPr>
            <a:lvl3pPr>
              <a:defRPr sz="3800">
                <a:solidFill>
                  <a:schemeClr val="tx2"/>
                </a:solidFill>
                <a:latin typeface="Arial" panose="020B0604020202020204" pitchFamily="34" charset="0"/>
                <a:ea typeface="宋体" panose="02010600030101010101" pitchFamily="2" charset="-122"/>
              </a:defRPr>
            </a:lvl3pPr>
            <a:lvl4pPr>
              <a:defRPr sz="3800">
                <a:solidFill>
                  <a:schemeClr val="tx2"/>
                </a:solidFill>
                <a:latin typeface="Arial" panose="020B0604020202020204" pitchFamily="34" charset="0"/>
                <a:ea typeface="宋体" panose="02010600030101010101" pitchFamily="2" charset="-122"/>
              </a:defRPr>
            </a:lvl4pPr>
            <a:lvl5pPr>
              <a:defRPr sz="3800">
                <a:solidFill>
                  <a:schemeClr val="tx2"/>
                </a:solidFill>
                <a:latin typeface="Arial" panose="020B0604020202020204" pitchFamily="34" charset="0"/>
                <a:ea typeface="宋体" panose="02010600030101010101" pitchFamily="2" charset="-122"/>
              </a:defRPr>
            </a:lvl5pPr>
            <a:lvl6pPr marL="4572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6pPr>
            <a:lvl7pPr marL="9144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7pPr>
            <a:lvl8pPr marL="13716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8pPr>
            <a:lvl9pPr marL="18288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9pPr>
          </a:lstStyle>
          <a:p>
            <a:r>
              <a:rPr lang="zh-CN" altLang="en-US" sz="2800" b="1" dirty="0">
                <a:latin typeface="微软雅黑" panose="020B0503020204020204" pitchFamily="34" charset="-122"/>
                <a:ea typeface="微软雅黑" panose="020B0503020204020204" pitchFamily="34" charset="-122"/>
              </a:rPr>
              <a:t>核磁共振（</a:t>
            </a:r>
            <a:r>
              <a:rPr lang="en-US" altLang="zh-CN" sz="2800" b="1" dirty="0">
                <a:latin typeface="微软雅黑" panose="020B0503020204020204" pitchFamily="34" charset="-122"/>
                <a:ea typeface="微软雅黑" panose="020B0503020204020204" pitchFamily="34" charset="-122"/>
              </a:rPr>
              <a:t>Nuclear Magnetic Resonance</a:t>
            </a:r>
            <a:r>
              <a:rPr lang="zh-CN" altLang="en-US" sz="2800" b="1" dirty="0" smtClean="0">
                <a:latin typeface="微软雅黑" panose="020B0503020204020204" pitchFamily="34" charset="-122"/>
                <a:ea typeface="微软雅黑" panose="020B0503020204020204" pitchFamily="34" charset="-122"/>
              </a:rPr>
              <a:t>）基本概念</a:t>
            </a:r>
            <a:endParaRPr lang="zh-CN" altLang="en-US" sz="2800" b="1" dirty="0">
              <a:latin typeface="微软雅黑" panose="020B0503020204020204" pitchFamily="34" charset="-122"/>
              <a:ea typeface="微软雅黑" panose="020B0503020204020204" pitchFamily="34" charset="-122"/>
            </a:endParaRPr>
          </a:p>
        </p:txBody>
      </p:sp>
      <p:sp>
        <p:nvSpPr>
          <p:cNvPr id="16389" name="Rectangle 3"/>
          <p:cNvSpPr>
            <a:spLocks noChangeArrowheads="1"/>
          </p:cNvSpPr>
          <p:nvPr/>
        </p:nvSpPr>
        <p:spPr bwMode="auto">
          <a:xfrm>
            <a:off x="1375093" y="1773239"/>
            <a:ext cx="8983980" cy="276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b="1" dirty="0">
                <a:latin typeface="微软雅黑" panose="020B0503020204020204" pitchFamily="34" charset="-122"/>
                <a:ea typeface="微软雅黑" panose="020B0503020204020204" pitchFamily="34" charset="-122"/>
              </a:rPr>
              <a:t>核</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物质的原子核</a:t>
            </a:r>
          </a:p>
          <a:p>
            <a:pPr>
              <a:lnSpc>
                <a:spcPct val="150000"/>
              </a:lnSpc>
            </a:pPr>
            <a:r>
              <a:rPr lang="zh-CN" altLang="en-US" sz="2000" b="1" dirty="0">
                <a:latin typeface="微软雅黑" panose="020B0503020204020204" pitchFamily="34" charset="-122"/>
                <a:ea typeface="微软雅黑" panose="020B0503020204020204" pitchFamily="34" charset="-122"/>
              </a:rPr>
              <a:t>磁</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磁场（外部磁场）</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电磁波</a:t>
            </a:r>
          </a:p>
          <a:p>
            <a:pPr>
              <a:lnSpc>
                <a:spcPct val="150000"/>
              </a:lnSpc>
            </a:pPr>
            <a:r>
              <a:rPr lang="zh-CN" altLang="en-US" sz="2000" b="1" dirty="0">
                <a:latin typeface="微软雅黑" panose="020B0503020204020204" pitchFamily="34" charset="-122"/>
                <a:ea typeface="微软雅黑" panose="020B0503020204020204" pitchFamily="34" charset="-122"/>
              </a:rPr>
              <a:t>核磁共振</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原子核受到电磁波作用时，在磁能级之间发生共振跃迁的现象。</a:t>
            </a:r>
          </a:p>
        </p:txBody>
      </p:sp>
      <p:pic>
        <p:nvPicPr>
          <p:cNvPr id="163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4005263"/>
            <a:ext cx="2305050"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4365626"/>
            <a:ext cx="114300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5013326"/>
            <a:ext cx="1552575"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8286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ChangeArrowheads="1"/>
          </p:cNvSpPr>
          <p:nvPr/>
        </p:nvSpPr>
        <p:spPr bwMode="auto">
          <a:xfrm>
            <a:off x="1468999" y="-16842"/>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800">
                <a:solidFill>
                  <a:schemeClr val="tx2"/>
                </a:solidFill>
                <a:latin typeface="Arial" panose="020B0604020202020204" pitchFamily="34" charset="0"/>
                <a:ea typeface="宋体" panose="02010600030101010101" pitchFamily="2" charset="-122"/>
              </a:defRPr>
            </a:lvl1pPr>
            <a:lvl2pPr>
              <a:defRPr sz="3800">
                <a:solidFill>
                  <a:schemeClr val="tx2"/>
                </a:solidFill>
                <a:latin typeface="Arial" panose="020B0604020202020204" pitchFamily="34" charset="0"/>
                <a:ea typeface="宋体" panose="02010600030101010101" pitchFamily="2" charset="-122"/>
              </a:defRPr>
            </a:lvl2pPr>
            <a:lvl3pPr>
              <a:defRPr sz="3800">
                <a:solidFill>
                  <a:schemeClr val="tx2"/>
                </a:solidFill>
                <a:latin typeface="Arial" panose="020B0604020202020204" pitchFamily="34" charset="0"/>
                <a:ea typeface="宋体" panose="02010600030101010101" pitchFamily="2" charset="-122"/>
              </a:defRPr>
            </a:lvl3pPr>
            <a:lvl4pPr>
              <a:defRPr sz="3800">
                <a:solidFill>
                  <a:schemeClr val="tx2"/>
                </a:solidFill>
                <a:latin typeface="Arial" panose="020B0604020202020204" pitchFamily="34" charset="0"/>
                <a:ea typeface="宋体" panose="02010600030101010101" pitchFamily="2" charset="-122"/>
              </a:defRPr>
            </a:lvl4pPr>
            <a:lvl5pPr>
              <a:defRPr sz="3800">
                <a:solidFill>
                  <a:schemeClr val="tx2"/>
                </a:solidFill>
                <a:latin typeface="Arial" panose="020B0604020202020204" pitchFamily="34" charset="0"/>
                <a:ea typeface="宋体" panose="02010600030101010101" pitchFamily="2" charset="-122"/>
              </a:defRPr>
            </a:lvl5pPr>
            <a:lvl6pPr marL="4572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6pPr>
            <a:lvl7pPr marL="9144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7pPr>
            <a:lvl8pPr marL="13716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8pPr>
            <a:lvl9pPr marL="18288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9pPr>
          </a:lstStyle>
          <a:p>
            <a:r>
              <a:rPr lang="zh-CN" altLang="en-US" sz="2800" b="1" dirty="0">
                <a:latin typeface="微软雅黑" panose="020B0503020204020204" pitchFamily="34" charset="-122"/>
                <a:ea typeface="微软雅黑" panose="020B0503020204020204" pitchFamily="34" charset="-122"/>
              </a:rPr>
              <a:t>核磁共振的</a:t>
            </a:r>
            <a:r>
              <a:rPr lang="zh-CN" altLang="en-US" sz="2800" b="1" dirty="0" smtClean="0">
                <a:latin typeface="微软雅黑" panose="020B0503020204020204" pitchFamily="34" charset="-122"/>
                <a:ea typeface="微软雅黑" panose="020B0503020204020204" pitchFamily="34" charset="-122"/>
              </a:rPr>
              <a:t>产生 </a:t>
            </a:r>
            <a:r>
              <a:rPr lang="en-US" altLang="zh-CN" sz="2800" b="1" dirty="0" smtClean="0">
                <a:latin typeface="微软雅黑" panose="020B0503020204020204" pitchFamily="34" charset="-122"/>
                <a:ea typeface="微软雅黑" panose="020B0503020204020204" pitchFamily="34" charset="-122"/>
              </a:rPr>
              <a:t>I</a:t>
            </a:r>
            <a:endParaRPr lang="en-US" altLang="zh-CN" sz="2800" b="1" dirty="0">
              <a:latin typeface="微软雅黑" panose="020B0503020204020204" pitchFamily="34" charset="-122"/>
              <a:ea typeface="微软雅黑" panose="020B0503020204020204" pitchFamily="34" charset="-122"/>
            </a:endParaRPr>
          </a:p>
        </p:txBody>
      </p:sp>
      <p:sp>
        <p:nvSpPr>
          <p:cNvPr id="17413" name="Rectangle 3"/>
          <p:cNvSpPr>
            <a:spLocks noChangeArrowheads="1"/>
          </p:cNvSpPr>
          <p:nvPr/>
        </p:nvSpPr>
        <p:spPr bwMode="auto">
          <a:xfrm>
            <a:off x="1379220" y="981075"/>
            <a:ext cx="8831580"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b="1" dirty="0">
                <a:latin typeface="微软雅黑" panose="020B0503020204020204" pitchFamily="34" charset="-122"/>
                <a:ea typeface="微软雅黑" panose="020B0503020204020204" pitchFamily="34" charset="-122"/>
              </a:rPr>
              <a:t>原子核的基本属性</a:t>
            </a:r>
          </a:p>
          <a:p>
            <a:pPr>
              <a:lnSpc>
                <a:spcPct val="150000"/>
              </a:lnSpc>
            </a:pP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）原子核的质量和所带电荷</a:t>
            </a:r>
            <a:r>
              <a:rPr lang="en-US" altLang="zh-CN" sz="2000" b="1" dirty="0" smtClean="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）原子核的</a:t>
            </a:r>
            <a:r>
              <a:rPr lang="zh-CN" altLang="en-US" sz="2000" b="1" dirty="0" smtClean="0">
                <a:latin typeface="微软雅黑" panose="020B0503020204020204" pitchFamily="34" charset="-122"/>
                <a:ea typeface="微软雅黑" panose="020B0503020204020204" pitchFamily="34" charset="-122"/>
              </a:rPr>
              <a:t>自旋   </a:t>
            </a:r>
            <a:r>
              <a:rPr lang="zh-CN" altLang="en-US" sz="2000" b="1" dirty="0" smtClean="0">
                <a:latin typeface="微软雅黑" panose="020B0503020204020204" pitchFamily="34" charset="-122"/>
                <a:ea typeface="微软雅黑" panose="020B0503020204020204" pitchFamily="34" charset="-122"/>
              </a:rPr>
              <a:t>自旋量子数</a:t>
            </a:r>
            <a:r>
              <a:rPr lang="en-US" altLang="zh-CN" sz="2000" b="1" dirty="0" smtClean="0">
                <a:latin typeface="微软雅黑" panose="020B0503020204020204" pitchFamily="34" charset="-122"/>
                <a:ea typeface="微软雅黑" panose="020B0503020204020204" pitchFamily="34" charset="-122"/>
              </a:rPr>
              <a:t>I</a:t>
            </a:r>
            <a:r>
              <a:rPr lang="zh-CN" altLang="en-US" sz="2000" b="1" dirty="0" smtClean="0">
                <a:latin typeface="微软雅黑" panose="020B0503020204020204" pitchFamily="34" charset="-122"/>
                <a:ea typeface="微软雅黑" panose="020B0503020204020204" pitchFamily="34" charset="-122"/>
              </a:rPr>
              <a:t>         </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3</a:t>
            </a:r>
            <a:r>
              <a:rPr lang="zh-CN" altLang="en-US" sz="2000" b="1" dirty="0">
                <a:latin typeface="微软雅黑" panose="020B0503020204020204" pitchFamily="34" charset="-122"/>
                <a:ea typeface="微软雅黑" panose="020B0503020204020204" pitchFamily="34" charset="-122"/>
              </a:rPr>
              <a:t>）原子核的磁性和</a:t>
            </a:r>
            <a:r>
              <a:rPr lang="zh-CN" altLang="en-US" sz="2000" b="1" dirty="0" smtClean="0">
                <a:latin typeface="微软雅黑" panose="020B0503020204020204" pitchFamily="34" charset="-122"/>
                <a:ea typeface="微软雅黑" panose="020B0503020204020204" pitchFamily="34" charset="-122"/>
              </a:rPr>
              <a:t>磁矩        </a:t>
            </a:r>
            <a:endParaRPr lang="zh-CN" altLang="en-US" sz="2000" b="1" dirty="0">
              <a:latin typeface="微软雅黑" panose="020B0503020204020204" pitchFamily="34" charset="-122"/>
              <a:ea typeface="微软雅黑" panose="020B0503020204020204" pitchFamily="34" charset="-122"/>
            </a:endParaRPr>
          </a:p>
          <a:p>
            <a:pPr>
              <a:lnSpc>
                <a:spcPct val="150000"/>
              </a:lnSpc>
            </a:pP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4</a:t>
            </a:r>
            <a:r>
              <a:rPr lang="zh-CN" altLang="en-US" sz="2000" b="1" dirty="0">
                <a:latin typeface="微软雅黑" panose="020B0503020204020204" pitchFamily="34" charset="-122"/>
                <a:ea typeface="微软雅黑" panose="020B0503020204020204" pitchFamily="34" charset="-122"/>
              </a:rPr>
              <a:t>）原子核的旋磁比</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r>
              <a:rPr lang="el-GR" altLang="zh-CN" sz="2000" b="1" dirty="0">
                <a:latin typeface="微软雅黑" panose="020B0503020204020204" pitchFamily="34" charset="-122"/>
                <a:ea typeface="微软雅黑" panose="020B0503020204020204" pitchFamily="34" charset="-122"/>
                <a:cs typeface="Times New Roman" panose="02020603050405020304" pitchFamily="18" charset="0"/>
              </a:rPr>
              <a:t>γ</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endParaRPr lang="el-GR"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414" name="Rectangle 6"/>
          <p:cNvSpPr>
            <a:spLocks noChangeArrowheads="1"/>
          </p:cNvSpPr>
          <p:nvPr/>
        </p:nvSpPr>
        <p:spPr bwMode="auto">
          <a:xfrm>
            <a:off x="1524001" y="31300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sp>
        <p:nvSpPr>
          <p:cNvPr id="17416" name="Rectangle 8"/>
          <p:cNvSpPr>
            <a:spLocks noChangeArrowheads="1"/>
          </p:cNvSpPr>
          <p:nvPr/>
        </p:nvSpPr>
        <p:spPr bwMode="auto">
          <a:xfrm>
            <a:off x="1524001" y="3125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grpSp>
        <p:nvGrpSpPr>
          <p:cNvPr id="2" name="组合 1"/>
          <p:cNvGrpSpPr/>
          <p:nvPr/>
        </p:nvGrpSpPr>
        <p:grpSpPr>
          <a:xfrm>
            <a:off x="5795010" y="1582143"/>
            <a:ext cx="1008062" cy="431800"/>
            <a:chOff x="6016943" y="1237933"/>
            <a:chExt cx="1008062" cy="431800"/>
          </a:xfrm>
        </p:grpSpPr>
        <p:graphicFrame>
          <p:nvGraphicFramePr>
            <p:cNvPr id="17415" name="Object 5"/>
            <p:cNvGraphicFramePr>
              <a:graphicFrameLocks noChangeAspect="1"/>
            </p:cNvGraphicFramePr>
            <p:nvPr>
              <p:extLst>
                <p:ext uri="{D42A27DB-BD31-4B8C-83A1-F6EECF244321}">
                  <p14:modId xmlns:p14="http://schemas.microsoft.com/office/powerpoint/2010/main" val="2480050575"/>
                </p:ext>
              </p:extLst>
            </p:nvPr>
          </p:nvGraphicFramePr>
          <p:xfrm>
            <a:off x="6016943" y="1237933"/>
            <a:ext cx="431800" cy="431800"/>
          </p:xfrm>
          <a:graphic>
            <a:graphicData uri="http://schemas.openxmlformats.org/presentationml/2006/ole">
              <mc:AlternateContent xmlns:mc="http://schemas.openxmlformats.org/markup-compatibility/2006">
                <mc:Choice xmlns:v="urn:schemas-microsoft-com:vml" Requires="v">
                  <p:oleObj spid="_x0000_s2300" name="公式" r:id="rId3" imgW="228600" imgH="228600" progId="Equation.3">
                    <p:embed/>
                  </p:oleObj>
                </mc:Choice>
                <mc:Fallback>
                  <p:oleObj name="公式" r:id="rId3" imgW="228600" imgH="228600" progId="Equation.3">
                    <p:embed/>
                    <p:pic>
                      <p:nvPicPr>
                        <p:cNvPr id="1741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6943" y="1237933"/>
                          <a:ext cx="431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417" name="Object 7"/>
            <p:cNvGraphicFramePr>
              <a:graphicFrameLocks noChangeAspect="1"/>
            </p:cNvGraphicFramePr>
            <p:nvPr>
              <p:extLst>
                <p:ext uri="{D42A27DB-BD31-4B8C-83A1-F6EECF244321}">
                  <p14:modId xmlns:p14="http://schemas.microsoft.com/office/powerpoint/2010/main" val="2065060526"/>
                </p:ext>
              </p:extLst>
            </p:nvPr>
          </p:nvGraphicFramePr>
          <p:xfrm>
            <a:off x="6593205" y="1237933"/>
            <a:ext cx="431800" cy="431800"/>
          </p:xfrm>
          <a:graphic>
            <a:graphicData uri="http://schemas.openxmlformats.org/presentationml/2006/ole">
              <mc:AlternateContent xmlns:mc="http://schemas.openxmlformats.org/markup-compatibility/2006">
                <mc:Choice xmlns:v="urn:schemas-microsoft-com:vml" Requires="v">
                  <p:oleObj spid="_x0000_s2301" name="公式" r:id="rId5" imgW="241195" imgH="241195" progId="Equation.3">
                    <p:embed/>
                  </p:oleObj>
                </mc:Choice>
                <mc:Fallback>
                  <p:oleObj name="公式" r:id="rId5" imgW="241195" imgH="241195" progId="Equation.3">
                    <p:embed/>
                    <p:pic>
                      <p:nvPicPr>
                        <p:cNvPr id="17417"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3205" y="1237933"/>
                          <a:ext cx="431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7418" name="Rectangle 10"/>
          <p:cNvSpPr>
            <a:spLocks noChangeArrowheads="1"/>
          </p:cNvSpPr>
          <p:nvPr/>
        </p:nvSpPr>
        <p:spPr bwMode="auto">
          <a:xfrm>
            <a:off x="1524001" y="3115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graphicFrame>
        <p:nvGraphicFramePr>
          <p:cNvPr id="17419" name="Object 9"/>
          <p:cNvGraphicFramePr>
            <a:graphicFrameLocks noChangeAspect="1"/>
          </p:cNvGraphicFramePr>
          <p:nvPr>
            <p:extLst>
              <p:ext uri="{D42A27DB-BD31-4B8C-83A1-F6EECF244321}">
                <p14:modId xmlns:p14="http://schemas.microsoft.com/office/powerpoint/2010/main" val="2298631465"/>
              </p:ext>
            </p:extLst>
          </p:nvPr>
        </p:nvGraphicFramePr>
        <p:xfrm>
          <a:off x="5110797" y="2654792"/>
          <a:ext cx="1800225" cy="381000"/>
        </p:xfrm>
        <a:graphic>
          <a:graphicData uri="http://schemas.openxmlformats.org/presentationml/2006/ole">
            <mc:AlternateContent xmlns:mc="http://schemas.openxmlformats.org/markup-compatibility/2006">
              <mc:Choice xmlns:v="urn:schemas-microsoft-com:vml" Requires="v">
                <p:oleObj spid="_x0000_s2302" name="公式" r:id="rId7" imgW="1218960" imgH="253800" progId="Equation.3">
                  <p:embed/>
                </p:oleObj>
              </mc:Choice>
              <mc:Fallback>
                <p:oleObj name="公式" r:id="rId7" imgW="1218960" imgH="253800" progId="Equation.3">
                  <p:embed/>
                  <p:pic>
                    <p:nvPicPr>
                      <p:cNvPr id="17419"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10797" y="2654792"/>
                        <a:ext cx="18002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7420" name="Group 82"/>
          <p:cNvGrpSpPr>
            <a:grpSpLocks/>
          </p:cNvGrpSpPr>
          <p:nvPr/>
        </p:nvGrpSpPr>
        <p:grpSpPr bwMode="auto">
          <a:xfrm>
            <a:off x="8183563" y="908050"/>
            <a:ext cx="1981200" cy="2286000"/>
            <a:chOff x="3792" y="2000"/>
            <a:chExt cx="1632" cy="1840"/>
          </a:xfrm>
        </p:grpSpPr>
        <p:sp>
          <p:nvSpPr>
            <p:cNvPr id="12" name="Oval 30"/>
            <p:cNvSpPr>
              <a:spLocks noChangeArrowheads="1"/>
            </p:cNvSpPr>
            <p:nvPr/>
          </p:nvSpPr>
          <p:spPr bwMode="auto">
            <a:xfrm>
              <a:off x="4016" y="2539"/>
              <a:ext cx="837" cy="834"/>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13" name="Oval 31"/>
            <p:cNvSpPr>
              <a:spLocks noChangeArrowheads="1"/>
            </p:cNvSpPr>
            <p:nvPr/>
          </p:nvSpPr>
          <p:spPr bwMode="auto">
            <a:xfrm>
              <a:off x="4021" y="2542"/>
              <a:ext cx="815" cy="813"/>
            </a:xfrm>
            <a:prstGeom prst="ellipse">
              <a:avLst/>
            </a:prstGeom>
            <a:solidFill>
              <a:srgbClr val="0F0F0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14" name="Oval 32"/>
            <p:cNvSpPr>
              <a:spLocks noChangeArrowheads="1"/>
            </p:cNvSpPr>
            <p:nvPr/>
          </p:nvSpPr>
          <p:spPr bwMode="auto">
            <a:xfrm>
              <a:off x="4026" y="2547"/>
              <a:ext cx="792" cy="790"/>
            </a:xfrm>
            <a:prstGeom prst="ellipse">
              <a:avLst/>
            </a:prstGeom>
            <a:solidFill>
              <a:srgbClr val="1F1F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15" name="Oval 33"/>
            <p:cNvSpPr>
              <a:spLocks noChangeArrowheads="1"/>
            </p:cNvSpPr>
            <p:nvPr/>
          </p:nvSpPr>
          <p:spPr bwMode="auto">
            <a:xfrm>
              <a:off x="4030" y="2552"/>
              <a:ext cx="768" cy="768"/>
            </a:xfrm>
            <a:prstGeom prst="ellipse">
              <a:avLst/>
            </a:pr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16" name="Oval 34"/>
            <p:cNvSpPr>
              <a:spLocks noChangeArrowheads="1"/>
            </p:cNvSpPr>
            <p:nvPr/>
          </p:nvSpPr>
          <p:spPr bwMode="auto">
            <a:xfrm>
              <a:off x="4035" y="2557"/>
              <a:ext cx="744" cy="745"/>
            </a:xfrm>
            <a:prstGeom prst="ellipse">
              <a:avLst/>
            </a:prstGeom>
            <a:solidFill>
              <a:srgbClr val="3C3C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17" name="Oval 35"/>
            <p:cNvSpPr>
              <a:spLocks noChangeArrowheads="1"/>
            </p:cNvSpPr>
            <p:nvPr/>
          </p:nvSpPr>
          <p:spPr bwMode="auto">
            <a:xfrm>
              <a:off x="4040" y="2561"/>
              <a:ext cx="722" cy="723"/>
            </a:xfrm>
            <a:prstGeom prst="ellipse">
              <a:avLst/>
            </a:prstGeom>
            <a:solidFill>
              <a:srgbClr val="4949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18" name="Oval 36"/>
            <p:cNvSpPr>
              <a:spLocks noChangeArrowheads="1"/>
            </p:cNvSpPr>
            <p:nvPr/>
          </p:nvSpPr>
          <p:spPr bwMode="auto">
            <a:xfrm>
              <a:off x="4044" y="2566"/>
              <a:ext cx="700" cy="701"/>
            </a:xfrm>
            <a:prstGeom prst="ellipse">
              <a:avLst/>
            </a:prstGeom>
            <a:solidFill>
              <a:srgbClr val="57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19" name="Oval 37"/>
            <p:cNvSpPr>
              <a:spLocks noChangeArrowheads="1"/>
            </p:cNvSpPr>
            <p:nvPr/>
          </p:nvSpPr>
          <p:spPr bwMode="auto">
            <a:xfrm>
              <a:off x="4050" y="2572"/>
              <a:ext cx="677" cy="676"/>
            </a:xfrm>
            <a:prstGeom prst="ellipse">
              <a:avLst/>
            </a:pr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0" name="Oval 38"/>
            <p:cNvSpPr>
              <a:spLocks noChangeArrowheads="1"/>
            </p:cNvSpPr>
            <p:nvPr/>
          </p:nvSpPr>
          <p:spPr bwMode="auto">
            <a:xfrm>
              <a:off x="4054" y="2578"/>
              <a:ext cx="655" cy="653"/>
            </a:xfrm>
            <a:prstGeom prst="ellipse">
              <a:avLst/>
            </a:prstGeom>
            <a:solidFill>
              <a:srgbClr val="7070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1" name="Oval 39"/>
            <p:cNvSpPr>
              <a:spLocks noChangeArrowheads="1"/>
            </p:cNvSpPr>
            <p:nvPr/>
          </p:nvSpPr>
          <p:spPr bwMode="auto">
            <a:xfrm>
              <a:off x="4061" y="2581"/>
              <a:ext cx="629" cy="631"/>
            </a:xfrm>
            <a:prstGeom prst="ellipse">
              <a:avLst/>
            </a:prstGeom>
            <a:solidFill>
              <a:srgbClr val="7B7B7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2" name="Oval 40"/>
            <p:cNvSpPr>
              <a:spLocks noChangeArrowheads="1"/>
            </p:cNvSpPr>
            <p:nvPr/>
          </p:nvSpPr>
          <p:spPr bwMode="auto">
            <a:xfrm>
              <a:off x="4067" y="2587"/>
              <a:ext cx="605" cy="608"/>
            </a:xfrm>
            <a:prstGeom prst="ellipse">
              <a:avLst/>
            </a:prstGeom>
            <a:solidFill>
              <a:srgbClr val="8686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3" name="Oval 41"/>
            <p:cNvSpPr>
              <a:spLocks noChangeArrowheads="1"/>
            </p:cNvSpPr>
            <p:nvPr/>
          </p:nvSpPr>
          <p:spPr bwMode="auto">
            <a:xfrm>
              <a:off x="4071" y="2592"/>
              <a:ext cx="585" cy="585"/>
            </a:xfrm>
            <a:prstGeom prst="ellipse">
              <a:avLst/>
            </a:prstGeom>
            <a:solidFill>
              <a:srgbClr val="9191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4" name="Oval 42"/>
            <p:cNvSpPr>
              <a:spLocks noChangeArrowheads="1"/>
            </p:cNvSpPr>
            <p:nvPr/>
          </p:nvSpPr>
          <p:spPr bwMode="auto">
            <a:xfrm>
              <a:off x="4074" y="2597"/>
              <a:ext cx="562" cy="563"/>
            </a:xfrm>
            <a:prstGeom prst="ellipse">
              <a:avLst/>
            </a:prstGeom>
            <a:solidFill>
              <a:srgbClr val="9B9B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5" name="Oval 43"/>
            <p:cNvSpPr>
              <a:spLocks noChangeArrowheads="1"/>
            </p:cNvSpPr>
            <p:nvPr/>
          </p:nvSpPr>
          <p:spPr bwMode="auto">
            <a:xfrm>
              <a:off x="4080" y="2601"/>
              <a:ext cx="539" cy="539"/>
            </a:xfrm>
            <a:prstGeom prst="ellipse">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6" name="Oval 44"/>
            <p:cNvSpPr>
              <a:spLocks noChangeArrowheads="1"/>
            </p:cNvSpPr>
            <p:nvPr/>
          </p:nvSpPr>
          <p:spPr bwMode="auto">
            <a:xfrm>
              <a:off x="4085" y="2606"/>
              <a:ext cx="517" cy="515"/>
            </a:xfrm>
            <a:prstGeom prst="ellipse">
              <a:avLst/>
            </a:prstGeom>
            <a:solidFill>
              <a:srgbClr val="AEAE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7" name="Oval 45"/>
            <p:cNvSpPr>
              <a:spLocks noChangeArrowheads="1"/>
            </p:cNvSpPr>
            <p:nvPr/>
          </p:nvSpPr>
          <p:spPr bwMode="auto">
            <a:xfrm>
              <a:off x="4088" y="2611"/>
              <a:ext cx="496" cy="493"/>
            </a:xfrm>
            <a:prstGeom prst="ellipse">
              <a:avLst/>
            </a:prstGeom>
            <a:solidFill>
              <a:srgbClr val="B7B7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8" name="Oval 46"/>
            <p:cNvSpPr>
              <a:spLocks noChangeArrowheads="1"/>
            </p:cNvSpPr>
            <p:nvPr/>
          </p:nvSpPr>
          <p:spPr bwMode="auto">
            <a:xfrm>
              <a:off x="4094" y="2616"/>
              <a:ext cx="469" cy="47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29" name="Oval 47"/>
            <p:cNvSpPr>
              <a:spLocks noChangeArrowheads="1"/>
            </p:cNvSpPr>
            <p:nvPr/>
          </p:nvSpPr>
          <p:spPr bwMode="auto">
            <a:xfrm>
              <a:off x="4099" y="2621"/>
              <a:ext cx="447" cy="447"/>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0" name="Oval 48"/>
            <p:cNvSpPr>
              <a:spLocks noChangeArrowheads="1"/>
            </p:cNvSpPr>
            <p:nvPr/>
          </p:nvSpPr>
          <p:spPr bwMode="auto">
            <a:xfrm>
              <a:off x="4105" y="2625"/>
              <a:ext cx="424" cy="427"/>
            </a:xfrm>
            <a:prstGeom prst="ellipse">
              <a:avLst/>
            </a:pr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1" name="Oval 49"/>
            <p:cNvSpPr>
              <a:spLocks noChangeArrowheads="1"/>
            </p:cNvSpPr>
            <p:nvPr/>
          </p:nvSpPr>
          <p:spPr bwMode="auto">
            <a:xfrm>
              <a:off x="4108" y="2630"/>
              <a:ext cx="403" cy="402"/>
            </a:xfrm>
            <a:prstGeom prst="ellipse">
              <a:avLst/>
            </a:prstGeom>
            <a:solidFill>
              <a:srgbClr val="D5D5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2" name="Oval 50"/>
            <p:cNvSpPr>
              <a:spLocks noChangeArrowheads="1"/>
            </p:cNvSpPr>
            <p:nvPr/>
          </p:nvSpPr>
          <p:spPr bwMode="auto">
            <a:xfrm>
              <a:off x="4114" y="2635"/>
              <a:ext cx="379" cy="381"/>
            </a:xfrm>
            <a:prstGeom prst="ellipse">
              <a:avLst/>
            </a:pr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3" name="Oval 51"/>
            <p:cNvSpPr>
              <a:spLocks noChangeArrowheads="1"/>
            </p:cNvSpPr>
            <p:nvPr/>
          </p:nvSpPr>
          <p:spPr bwMode="auto">
            <a:xfrm>
              <a:off x="4118" y="2640"/>
              <a:ext cx="357" cy="358"/>
            </a:xfrm>
            <a:prstGeom prst="ellipse">
              <a:avLst/>
            </a:pr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4" name="Oval 52"/>
            <p:cNvSpPr>
              <a:spLocks noChangeArrowheads="1"/>
            </p:cNvSpPr>
            <p:nvPr/>
          </p:nvSpPr>
          <p:spPr bwMode="auto">
            <a:xfrm>
              <a:off x="4123" y="2647"/>
              <a:ext cx="335" cy="332"/>
            </a:xfrm>
            <a:prstGeom prst="ellipse">
              <a:avLst/>
            </a:pr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5" name="Oval 53"/>
            <p:cNvSpPr>
              <a:spLocks noChangeArrowheads="1"/>
            </p:cNvSpPr>
            <p:nvPr/>
          </p:nvSpPr>
          <p:spPr bwMode="auto">
            <a:xfrm>
              <a:off x="4129" y="2650"/>
              <a:ext cx="310" cy="310"/>
            </a:xfrm>
            <a:prstGeom prst="ellipse">
              <a:avLst/>
            </a:prstGeom>
            <a:solidFill>
              <a:srgbClr val="EBEB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6" name="Oval 54"/>
            <p:cNvSpPr>
              <a:spLocks noChangeArrowheads="1"/>
            </p:cNvSpPr>
            <p:nvPr/>
          </p:nvSpPr>
          <p:spPr bwMode="auto">
            <a:xfrm>
              <a:off x="4135" y="2656"/>
              <a:ext cx="286" cy="289"/>
            </a:xfrm>
            <a:prstGeom prst="ellipse">
              <a:avLst/>
            </a:pr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7" name="Oval 55"/>
            <p:cNvSpPr>
              <a:spLocks noChangeArrowheads="1"/>
            </p:cNvSpPr>
            <p:nvPr/>
          </p:nvSpPr>
          <p:spPr bwMode="auto">
            <a:xfrm>
              <a:off x="4139" y="2661"/>
              <a:ext cx="264" cy="266"/>
            </a:xfrm>
            <a:prstGeom prst="ellipse">
              <a:avLst/>
            </a:pr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8" name="Oval 56"/>
            <p:cNvSpPr>
              <a:spLocks noChangeArrowheads="1"/>
            </p:cNvSpPr>
            <p:nvPr/>
          </p:nvSpPr>
          <p:spPr bwMode="auto">
            <a:xfrm>
              <a:off x="4144" y="2664"/>
              <a:ext cx="242" cy="243"/>
            </a:xfrm>
            <a:prstGeom prst="ellipse">
              <a:avLst/>
            </a:pr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39" name="Oval 57"/>
            <p:cNvSpPr>
              <a:spLocks noChangeArrowheads="1"/>
            </p:cNvSpPr>
            <p:nvPr/>
          </p:nvSpPr>
          <p:spPr bwMode="auto">
            <a:xfrm>
              <a:off x="4146" y="2670"/>
              <a:ext cx="221" cy="220"/>
            </a:xfrm>
            <a:prstGeom prst="ellipse">
              <a:avLst/>
            </a:pr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40" name="Oval 58"/>
            <p:cNvSpPr>
              <a:spLocks noChangeArrowheads="1"/>
            </p:cNvSpPr>
            <p:nvPr/>
          </p:nvSpPr>
          <p:spPr bwMode="auto">
            <a:xfrm>
              <a:off x="4152" y="2673"/>
              <a:ext cx="197" cy="198"/>
            </a:xfrm>
            <a:prstGeom prst="ellipse">
              <a:avLst/>
            </a:pr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41" name="Oval 59"/>
            <p:cNvSpPr>
              <a:spLocks noChangeArrowheads="1"/>
            </p:cNvSpPr>
            <p:nvPr/>
          </p:nvSpPr>
          <p:spPr bwMode="auto">
            <a:xfrm>
              <a:off x="4158" y="2680"/>
              <a:ext cx="171" cy="174"/>
            </a:xfrm>
            <a:prstGeom prst="ellipse">
              <a:avLst/>
            </a:pr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42" name="Oval 60"/>
            <p:cNvSpPr>
              <a:spLocks noChangeArrowheads="1"/>
            </p:cNvSpPr>
            <p:nvPr/>
          </p:nvSpPr>
          <p:spPr bwMode="auto">
            <a:xfrm>
              <a:off x="4163" y="2685"/>
              <a:ext cx="149" cy="150"/>
            </a:xfrm>
            <a:prstGeom prst="ellipse">
              <a:avLst/>
            </a:pr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43" name="Oval 61"/>
            <p:cNvSpPr>
              <a:spLocks noChangeArrowheads="1"/>
            </p:cNvSpPr>
            <p:nvPr/>
          </p:nvSpPr>
          <p:spPr bwMode="auto">
            <a:xfrm>
              <a:off x="4169" y="2689"/>
              <a:ext cx="127" cy="12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44" name="Oval 62"/>
            <p:cNvSpPr>
              <a:spLocks noChangeArrowheads="1"/>
            </p:cNvSpPr>
            <p:nvPr/>
          </p:nvSpPr>
          <p:spPr bwMode="auto">
            <a:xfrm>
              <a:off x="4016" y="2539"/>
              <a:ext cx="837" cy="834"/>
            </a:xfrm>
            <a:prstGeom prst="ellipse">
              <a:avLst/>
            </a:prstGeom>
            <a:noFill/>
            <a:ln w="222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zh-CN" altLang="en-US" kern="0">
                <a:solidFill>
                  <a:sysClr val="windowText" lastClr="000000"/>
                </a:solidFill>
                <a:latin typeface="Arial" charset="0"/>
              </a:endParaRPr>
            </a:p>
          </p:txBody>
        </p:sp>
        <p:sp>
          <p:nvSpPr>
            <p:cNvPr id="45" name="Freeform 63"/>
            <p:cNvSpPr>
              <a:spLocks/>
            </p:cNvSpPr>
            <p:nvPr/>
          </p:nvSpPr>
          <p:spPr bwMode="auto">
            <a:xfrm>
              <a:off x="5183" y="2592"/>
              <a:ext cx="241" cy="240"/>
            </a:xfrm>
            <a:custGeom>
              <a:avLst/>
              <a:gdLst>
                <a:gd name="T0" fmla="*/ 240 w 240"/>
                <a:gd name="T1" fmla="*/ 0 h 240"/>
                <a:gd name="T2" fmla="*/ 96 w 240"/>
                <a:gd name="T3" fmla="*/ 240 h 240"/>
                <a:gd name="T4" fmla="*/ 72 w 240"/>
                <a:gd name="T5" fmla="*/ 168 h 240"/>
                <a:gd name="T6" fmla="*/ 0 w 240"/>
                <a:gd name="T7" fmla="*/ 144 h 240"/>
                <a:gd name="T8" fmla="*/ 240 w 240"/>
                <a:gd name="T9" fmla="*/ 0 h 240"/>
              </a:gdLst>
              <a:ahLst/>
              <a:cxnLst>
                <a:cxn ang="0">
                  <a:pos x="T0" y="T1"/>
                </a:cxn>
                <a:cxn ang="0">
                  <a:pos x="T2" y="T3"/>
                </a:cxn>
                <a:cxn ang="0">
                  <a:pos x="T4" y="T5"/>
                </a:cxn>
                <a:cxn ang="0">
                  <a:pos x="T6" y="T7"/>
                </a:cxn>
                <a:cxn ang="0">
                  <a:pos x="T8" y="T9"/>
                </a:cxn>
              </a:cxnLst>
              <a:rect l="0" t="0" r="r" b="b"/>
              <a:pathLst>
                <a:path w="240" h="240">
                  <a:moveTo>
                    <a:pt x="240" y="0"/>
                  </a:moveTo>
                  <a:lnTo>
                    <a:pt x="96" y="240"/>
                  </a:lnTo>
                  <a:lnTo>
                    <a:pt x="72" y="168"/>
                  </a:lnTo>
                  <a:lnTo>
                    <a:pt x="0" y="144"/>
                  </a:lnTo>
                  <a:lnTo>
                    <a:pt x="240"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46" name="Freeform 64"/>
            <p:cNvSpPr>
              <a:spLocks/>
            </p:cNvSpPr>
            <p:nvPr/>
          </p:nvSpPr>
          <p:spPr bwMode="auto">
            <a:xfrm>
              <a:off x="4139" y="3446"/>
              <a:ext cx="85" cy="106"/>
            </a:xfrm>
            <a:custGeom>
              <a:avLst/>
              <a:gdLst>
                <a:gd name="T0" fmla="*/ 85 w 85"/>
                <a:gd name="T1" fmla="*/ 0 h 105"/>
                <a:gd name="T2" fmla="*/ 56 w 85"/>
                <a:gd name="T3" fmla="*/ 105 h 105"/>
                <a:gd name="T4" fmla="*/ 35 w 85"/>
                <a:gd name="T5" fmla="*/ 76 h 105"/>
                <a:gd name="T6" fmla="*/ 0 w 85"/>
                <a:gd name="T7" fmla="*/ 70 h 105"/>
                <a:gd name="T8" fmla="*/ 85 w 85"/>
                <a:gd name="T9" fmla="*/ 0 h 105"/>
              </a:gdLst>
              <a:ahLst/>
              <a:cxnLst>
                <a:cxn ang="0">
                  <a:pos x="T0" y="T1"/>
                </a:cxn>
                <a:cxn ang="0">
                  <a:pos x="T2" y="T3"/>
                </a:cxn>
                <a:cxn ang="0">
                  <a:pos x="T4" y="T5"/>
                </a:cxn>
                <a:cxn ang="0">
                  <a:pos x="T6" y="T7"/>
                </a:cxn>
                <a:cxn ang="0">
                  <a:pos x="T8" y="T9"/>
                </a:cxn>
              </a:cxnLst>
              <a:rect l="0" t="0" r="r" b="b"/>
              <a:pathLst>
                <a:path w="85" h="105">
                  <a:moveTo>
                    <a:pt x="85" y="0"/>
                  </a:moveTo>
                  <a:lnTo>
                    <a:pt x="56" y="105"/>
                  </a:lnTo>
                  <a:lnTo>
                    <a:pt x="35" y="76"/>
                  </a:lnTo>
                  <a:lnTo>
                    <a:pt x="0" y="70"/>
                  </a:lnTo>
                  <a:lnTo>
                    <a:pt x="85" y="0"/>
                  </a:lnTo>
                  <a:close/>
                </a:path>
              </a:pathLst>
            </a:custGeom>
            <a:solidFill>
              <a:srgbClr val="FF66FF"/>
            </a:solidFill>
            <a:ln w="9525">
              <a:solidFill>
                <a:srgbClr val="FF66FF"/>
              </a:solidFill>
              <a:round/>
              <a:headEnd/>
              <a:tailEnd/>
            </a:ln>
          </p:spPr>
          <p:txBody>
            <a:bodyPr/>
            <a:lstStyle/>
            <a:p>
              <a:pPr>
                <a:defRPr/>
              </a:pPr>
              <a:endParaRPr lang="zh-CN" altLang="en-US" kern="0">
                <a:solidFill>
                  <a:sysClr val="windowText" lastClr="000000"/>
                </a:solidFill>
                <a:latin typeface="Arial" charset="0"/>
              </a:endParaRPr>
            </a:p>
          </p:txBody>
        </p:sp>
        <p:sp>
          <p:nvSpPr>
            <p:cNvPr id="47" name="Arc 65"/>
            <p:cNvSpPr>
              <a:spLocks/>
            </p:cNvSpPr>
            <p:nvPr/>
          </p:nvSpPr>
          <p:spPr bwMode="auto">
            <a:xfrm>
              <a:off x="3887" y="3312"/>
              <a:ext cx="306" cy="244"/>
            </a:xfrm>
            <a:custGeom>
              <a:avLst/>
              <a:gdLst>
                <a:gd name="G0" fmla="+- 21600 0 0"/>
                <a:gd name="G1" fmla="+- 21600 0 0"/>
                <a:gd name="G2" fmla="+- 21600 0 0"/>
                <a:gd name="T0" fmla="*/ 36095 w 36095"/>
                <a:gd name="T1" fmla="*/ 37615 h 43200"/>
                <a:gd name="T2" fmla="*/ 21600 w 36095"/>
                <a:gd name="T3" fmla="*/ 0 h 43200"/>
                <a:gd name="T4" fmla="*/ 21600 w 36095"/>
                <a:gd name="T5" fmla="*/ 21600 h 43200"/>
              </a:gdLst>
              <a:ahLst/>
              <a:cxnLst>
                <a:cxn ang="0">
                  <a:pos x="T0" y="T1"/>
                </a:cxn>
                <a:cxn ang="0">
                  <a:pos x="T2" y="T3"/>
                </a:cxn>
                <a:cxn ang="0">
                  <a:pos x="T4" y="T5"/>
                </a:cxn>
              </a:cxnLst>
              <a:rect l="0" t="0" r="r" b="b"/>
              <a:pathLst>
                <a:path w="36095" h="43200" fill="none" extrusionOk="0">
                  <a:moveTo>
                    <a:pt x="36094" y="37614"/>
                  </a:moveTo>
                  <a:cubicBezTo>
                    <a:pt x="32122" y="41209"/>
                    <a:pt x="26956" y="43199"/>
                    <a:pt x="21600" y="43200"/>
                  </a:cubicBezTo>
                  <a:cubicBezTo>
                    <a:pt x="9670" y="43200"/>
                    <a:pt x="0" y="33529"/>
                    <a:pt x="0" y="21600"/>
                  </a:cubicBezTo>
                  <a:cubicBezTo>
                    <a:pt x="-1" y="9670"/>
                    <a:pt x="9670" y="0"/>
                    <a:pt x="21599" y="0"/>
                  </a:cubicBezTo>
                </a:path>
                <a:path w="36095" h="43200" stroke="0" extrusionOk="0">
                  <a:moveTo>
                    <a:pt x="36094" y="37614"/>
                  </a:moveTo>
                  <a:cubicBezTo>
                    <a:pt x="32122" y="41209"/>
                    <a:pt x="26956" y="43199"/>
                    <a:pt x="21600" y="43200"/>
                  </a:cubicBezTo>
                  <a:cubicBezTo>
                    <a:pt x="9670" y="43200"/>
                    <a:pt x="0" y="33529"/>
                    <a:pt x="0" y="21600"/>
                  </a:cubicBezTo>
                  <a:cubicBezTo>
                    <a:pt x="-1" y="9670"/>
                    <a:pt x="9670" y="0"/>
                    <a:pt x="21599" y="0"/>
                  </a:cubicBezTo>
                  <a:lnTo>
                    <a:pt x="21600" y="21600"/>
                  </a:lnTo>
                  <a:close/>
                </a:path>
              </a:pathLst>
            </a:custGeom>
            <a:noFill/>
            <a:ln w="22225">
              <a:solidFill>
                <a:srgbClr val="FF66FF"/>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zh-CN" altLang="en-US" kern="0">
                <a:solidFill>
                  <a:sysClr val="windowText" lastClr="000000"/>
                </a:solidFill>
                <a:latin typeface="Arial" charset="0"/>
              </a:endParaRPr>
            </a:p>
          </p:txBody>
        </p:sp>
        <p:graphicFrame>
          <p:nvGraphicFramePr>
            <p:cNvPr id="17457" name="Object 72"/>
            <p:cNvGraphicFramePr>
              <a:graphicFrameLocks noChangeAspect="1"/>
            </p:cNvGraphicFramePr>
            <p:nvPr/>
          </p:nvGraphicFramePr>
          <p:xfrm>
            <a:off x="5088" y="2976"/>
            <a:ext cx="287" cy="384"/>
          </p:xfrm>
          <a:graphic>
            <a:graphicData uri="http://schemas.openxmlformats.org/presentationml/2006/ole">
              <mc:AlternateContent xmlns:mc="http://schemas.openxmlformats.org/markup-compatibility/2006">
                <mc:Choice xmlns:v="urn:schemas-microsoft-com:vml" Requires="v">
                  <p:oleObj spid="_x0000_s2303" name="公式" r:id="rId9" imgW="152268" imgH="203024" progId="Equation.3">
                    <p:embed/>
                  </p:oleObj>
                </mc:Choice>
                <mc:Fallback>
                  <p:oleObj name="公式" r:id="rId9" imgW="152268" imgH="203024" progId="Equation.3">
                    <p:embed/>
                    <p:pic>
                      <p:nvPicPr>
                        <p:cNvPr id="17457" name="Object 7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88" y="2976"/>
                          <a:ext cx="287"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 name="Line 73"/>
            <p:cNvSpPr>
              <a:spLocks noChangeShapeType="1"/>
            </p:cNvSpPr>
            <p:nvPr/>
          </p:nvSpPr>
          <p:spPr bwMode="auto">
            <a:xfrm flipV="1">
              <a:off x="3792" y="3264"/>
              <a:ext cx="384" cy="385"/>
            </a:xfrm>
            <a:prstGeom prst="line">
              <a:avLst/>
            </a:prstGeom>
            <a:noFill/>
            <a:ln w="38100">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rial" charset="0"/>
              </a:endParaRPr>
            </a:p>
          </p:txBody>
        </p:sp>
        <p:grpSp>
          <p:nvGrpSpPr>
            <p:cNvPr id="17459" name="Group 74"/>
            <p:cNvGrpSpPr>
              <a:grpSpLocks/>
            </p:cNvGrpSpPr>
            <p:nvPr/>
          </p:nvGrpSpPr>
          <p:grpSpPr bwMode="auto">
            <a:xfrm>
              <a:off x="4656" y="2288"/>
              <a:ext cx="447" cy="448"/>
              <a:chOff x="4656" y="752"/>
              <a:chExt cx="447" cy="448"/>
            </a:xfrm>
          </p:grpSpPr>
          <p:sp>
            <p:nvSpPr>
              <p:cNvPr id="55" name="Freeform 75"/>
              <p:cNvSpPr>
                <a:spLocks/>
              </p:cNvSpPr>
              <p:nvPr/>
            </p:nvSpPr>
            <p:spPr bwMode="auto">
              <a:xfrm>
                <a:off x="4863" y="752"/>
                <a:ext cx="241" cy="240"/>
              </a:xfrm>
              <a:custGeom>
                <a:avLst/>
                <a:gdLst>
                  <a:gd name="T0" fmla="*/ 240 w 240"/>
                  <a:gd name="T1" fmla="*/ 0 h 240"/>
                  <a:gd name="T2" fmla="*/ 96 w 240"/>
                  <a:gd name="T3" fmla="*/ 240 h 240"/>
                  <a:gd name="T4" fmla="*/ 72 w 240"/>
                  <a:gd name="T5" fmla="*/ 168 h 240"/>
                  <a:gd name="T6" fmla="*/ 0 w 240"/>
                  <a:gd name="T7" fmla="*/ 144 h 240"/>
                  <a:gd name="T8" fmla="*/ 240 w 240"/>
                  <a:gd name="T9" fmla="*/ 0 h 240"/>
                </a:gdLst>
                <a:ahLst/>
                <a:cxnLst>
                  <a:cxn ang="0">
                    <a:pos x="T0" y="T1"/>
                  </a:cxn>
                  <a:cxn ang="0">
                    <a:pos x="T2" y="T3"/>
                  </a:cxn>
                  <a:cxn ang="0">
                    <a:pos x="T4" y="T5"/>
                  </a:cxn>
                  <a:cxn ang="0">
                    <a:pos x="T6" y="T7"/>
                  </a:cxn>
                  <a:cxn ang="0">
                    <a:pos x="T8" y="T9"/>
                  </a:cxn>
                </a:cxnLst>
                <a:rect l="0" t="0" r="r" b="b"/>
                <a:pathLst>
                  <a:path w="240" h="240">
                    <a:moveTo>
                      <a:pt x="240" y="0"/>
                    </a:moveTo>
                    <a:lnTo>
                      <a:pt x="96" y="240"/>
                    </a:lnTo>
                    <a:lnTo>
                      <a:pt x="72" y="168"/>
                    </a:lnTo>
                    <a:lnTo>
                      <a:pt x="0" y="144"/>
                    </a:lnTo>
                    <a:lnTo>
                      <a:pt x="240"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Arial" charset="0"/>
                </a:endParaRPr>
              </a:p>
            </p:txBody>
          </p:sp>
          <p:sp>
            <p:nvSpPr>
              <p:cNvPr id="56" name="Line 76"/>
              <p:cNvSpPr>
                <a:spLocks noChangeShapeType="1"/>
              </p:cNvSpPr>
              <p:nvPr/>
            </p:nvSpPr>
            <p:spPr bwMode="auto">
              <a:xfrm flipV="1">
                <a:off x="4656" y="815"/>
                <a:ext cx="384" cy="385"/>
              </a:xfrm>
              <a:prstGeom prst="line">
                <a:avLst/>
              </a:prstGeom>
              <a:noFill/>
              <a:ln w="38100">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rial" charset="0"/>
                </a:endParaRPr>
              </a:p>
            </p:txBody>
          </p:sp>
        </p:grpSp>
        <p:sp>
          <p:nvSpPr>
            <p:cNvPr id="51" name="Freeform 77"/>
            <p:cNvSpPr>
              <a:spLocks/>
            </p:cNvSpPr>
            <p:nvPr/>
          </p:nvSpPr>
          <p:spPr bwMode="auto">
            <a:xfrm rot="-2701197">
              <a:off x="4287" y="2000"/>
              <a:ext cx="240" cy="239"/>
            </a:xfrm>
            <a:custGeom>
              <a:avLst/>
              <a:gdLst>
                <a:gd name="T0" fmla="*/ 240 w 240"/>
                <a:gd name="T1" fmla="*/ 0 h 240"/>
                <a:gd name="T2" fmla="*/ 96 w 240"/>
                <a:gd name="T3" fmla="*/ 240 h 240"/>
                <a:gd name="T4" fmla="*/ 72 w 240"/>
                <a:gd name="T5" fmla="*/ 168 h 240"/>
                <a:gd name="T6" fmla="*/ 0 w 240"/>
                <a:gd name="T7" fmla="*/ 144 h 240"/>
                <a:gd name="T8" fmla="*/ 240 w 240"/>
                <a:gd name="T9" fmla="*/ 0 h 240"/>
              </a:gdLst>
              <a:ahLst/>
              <a:cxnLst>
                <a:cxn ang="0">
                  <a:pos x="T0" y="T1"/>
                </a:cxn>
                <a:cxn ang="0">
                  <a:pos x="T2" y="T3"/>
                </a:cxn>
                <a:cxn ang="0">
                  <a:pos x="T4" y="T5"/>
                </a:cxn>
                <a:cxn ang="0">
                  <a:pos x="T6" y="T7"/>
                </a:cxn>
                <a:cxn ang="0">
                  <a:pos x="T8" y="T9"/>
                </a:cxn>
              </a:cxnLst>
              <a:rect l="0" t="0" r="r" b="b"/>
              <a:pathLst>
                <a:path w="240" h="240">
                  <a:moveTo>
                    <a:pt x="240" y="0"/>
                  </a:moveTo>
                  <a:lnTo>
                    <a:pt x="96" y="240"/>
                  </a:lnTo>
                  <a:lnTo>
                    <a:pt x="72" y="168"/>
                  </a:lnTo>
                  <a:lnTo>
                    <a:pt x="0" y="144"/>
                  </a:lnTo>
                  <a:lnTo>
                    <a:pt x="240" y="0"/>
                  </a:lnTo>
                  <a:close/>
                </a:path>
              </a:pathLst>
            </a:custGeom>
            <a:solidFill>
              <a:srgbClr val="FF0066"/>
            </a:solidFill>
            <a:ln w="9525">
              <a:solidFill>
                <a:srgbClr val="FF0066"/>
              </a:solidFill>
              <a:round/>
              <a:headEnd/>
              <a:tailEnd/>
            </a:ln>
          </p:spPr>
          <p:txBody>
            <a:bodyPr/>
            <a:lstStyle/>
            <a:p>
              <a:pPr>
                <a:defRPr/>
              </a:pPr>
              <a:endParaRPr lang="zh-CN" altLang="en-US" kern="0">
                <a:solidFill>
                  <a:sysClr val="windowText" lastClr="000000"/>
                </a:solidFill>
                <a:latin typeface="Arial" charset="0"/>
              </a:endParaRPr>
            </a:p>
          </p:txBody>
        </p:sp>
        <p:sp>
          <p:nvSpPr>
            <p:cNvPr id="52" name="Line 78"/>
            <p:cNvSpPr>
              <a:spLocks noChangeShapeType="1"/>
            </p:cNvSpPr>
            <p:nvPr/>
          </p:nvSpPr>
          <p:spPr bwMode="auto">
            <a:xfrm rot="18909922" flipV="1">
              <a:off x="4224" y="2112"/>
              <a:ext cx="384" cy="383"/>
            </a:xfrm>
            <a:prstGeom prst="line">
              <a:avLst/>
            </a:prstGeom>
            <a:noFill/>
            <a:ln w="38100">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rial" charset="0"/>
              </a:endParaRPr>
            </a:p>
          </p:txBody>
        </p:sp>
        <p:sp>
          <p:nvSpPr>
            <p:cNvPr id="53" name="Line 79"/>
            <p:cNvSpPr>
              <a:spLocks noChangeShapeType="1"/>
            </p:cNvSpPr>
            <p:nvPr/>
          </p:nvSpPr>
          <p:spPr bwMode="auto">
            <a:xfrm rot="18909922" flipV="1">
              <a:off x="4224" y="3455"/>
              <a:ext cx="384" cy="385"/>
            </a:xfrm>
            <a:prstGeom prst="line">
              <a:avLst/>
            </a:prstGeom>
            <a:noFill/>
            <a:ln w="38100">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rial" charset="0"/>
              </a:endParaRPr>
            </a:p>
          </p:txBody>
        </p:sp>
        <p:sp>
          <p:nvSpPr>
            <p:cNvPr id="54" name="Line 80"/>
            <p:cNvSpPr>
              <a:spLocks noChangeShapeType="1"/>
            </p:cNvSpPr>
            <p:nvPr/>
          </p:nvSpPr>
          <p:spPr bwMode="auto">
            <a:xfrm flipV="1">
              <a:off x="4896" y="2736"/>
              <a:ext cx="384" cy="385"/>
            </a:xfrm>
            <a:prstGeom prst="line">
              <a:avLst/>
            </a:prstGeom>
            <a:noFill/>
            <a:ln w="38100">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rial" charset="0"/>
              </a:endParaRPr>
            </a:p>
          </p:txBody>
        </p:sp>
      </p:grpSp>
      <p:sp>
        <p:nvSpPr>
          <p:cNvPr id="17467" name="Text Box 59"/>
          <p:cNvSpPr txBox="1">
            <a:spLocks noChangeArrowheads="1"/>
          </p:cNvSpPr>
          <p:nvPr/>
        </p:nvSpPr>
        <p:spPr bwMode="auto">
          <a:xfrm>
            <a:off x="8688388" y="404814"/>
            <a:ext cx="863600" cy="396875"/>
          </a:xfrm>
          <a:prstGeom prst="rect">
            <a:avLst/>
          </a:prstGeom>
          <a:noFill/>
          <a:ln>
            <a:noFill/>
          </a:ln>
          <a:effectLst/>
          <a:extLst>
            <a:ext uri="{909E8E84-426E-40DD-AFC4-6F175D3DCCD1}">
              <a14:hiddenFill xmlns:a14="http://schemas.microsoft.com/office/drawing/2010/main">
                <a:solidFill>
                  <a:srgbClr val="993366"/>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spcBef>
                <a:spcPct val="50000"/>
              </a:spcBef>
            </a:pPr>
            <a:r>
              <a:rPr kumimoji="1" lang="en-US" altLang="zh-CN" sz="2000">
                <a:latin typeface="Times New Roman" panose="02020603050405020304" pitchFamily="18" charset="0"/>
              </a:rPr>
              <a:t>B</a:t>
            </a:r>
            <a:r>
              <a:rPr kumimoji="1" lang="en-US" altLang="zh-CN" sz="2000" baseline="-25000">
                <a:latin typeface="Times New Roman" panose="02020603050405020304" pitchFamily="18" charset="0"/>
              </a:rPr>
              <a:t>0</a:t>
            </a:r>
          </a:p>
        </p:txBody>
      </p:sp>
      <p:graphicFrame>
        <p:nvGraphicFramePr>
          <p:cNvPr id="17573" name="Group 165"/>
          <p:cNvGraphicFramePr>
            <a:graphicFrameLocks noGrp="1"/>
          </p:cNvGraphicFramePr>
          <p:nvPr>
            <p:extLst>
              <p:ext uri="{D42A27DB-BD31-4B8C-83A1-F6EECF244321}">
                <p14:modId xmlns:p14="http://schemas.microsoft.com/office/powerpoint/2010/main" val="1130182651"/>
              </p:ext>
            </p:extLst>
          </p:nvPr>
        </p:nvGraphicFramePr>
        <p:xfrm>
          <a:off x="1919289" y="4076701"/>
          <a:ext cx="8569325" cy="2781301"/>
        </p:xfrm>
        <a:graphic>
          <a:graphicData uri="http://schemas.openxmlformats.org/drawingml/2006/table">
            <a:tbl>
              <a:tblPr/>
              <a:tblGrid>
                <a:gridCol w="2141537">
                  <a:extLst>
                    <a:ext uri="{9D8B030D-6E8A-4147-A177-3AD203B41FA5}">
                      <a16:colId xmlns:a16="http://schemas.microsoft.com/office/drawing/2014/main" val="980715064"/>
                    </a:ext>
                  </a:extLst>
                </a:gridCol>
                <a:gridCol w="1819275">
                  <a:extLst>
                    <a:ext uri="{9D8B030D-6E8A-4147-A177-3AD203B41FA5}">
                      <a16:colId xmlns:a16="http://schemas.microsoft.com/office/drawing/2014/main" val="1101531141"/>
                    </a:ext>
                  </a:extLst>
                </a:gridCol>
                <a:gridCol w="2466975">
                  <a:extLst>
                    <a:ext uri="{9D8B030D-6E8A-4147-A177-3AD203B41FA5}">
                      <a16:colId xmlns:a16="http://schemas.microsoft.com/office/drawing/2014/main" val="392067887"/>
                    </a:ext>
                  </a:extLst>
                </a:gridCol>
                <a:gridCol w="2141538">
                  <a:extLst>
                    <a:ext uri="{9D8B030D-6E8A-4147-A177-3AD203B41FA5}">
                      <a16:colId xmlns:a16="http://schemas.microsoft.com/office/drawing/2014/main" val="3997122104"/>
                    </a:ext>
                  </a:extLst>
                </a:gridCol>
              </a:tblGrid>
              <a:tr h="665163">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质量数</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原子序数</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自旋量子数</a:t>
                      </a:r>
                      <a:r>
                        <a:rPr kumimoji="0" lang="en-US"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例子</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44708780"/>
                  </a:ext>
                </a:extLst>
              </a:tr>
              <a:tr h="70485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奇数</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奇或偶</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zh-CN" altLang="zh-CN" sz="20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zh-CN"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31716543"/>
                  </a:ext>
                </a:extLst>
              </a:tr>
              <a:tr h="708025">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偶数</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偶数</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zh-CN"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25726584"/>
                  </a:ext>
                </a:extLst>
              </a:tr>
              <a:tr h="703263">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偶数</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奇数</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1,2,3……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zh-CN" altLang="zh-CN" sz="20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29256074"/>
                  </a:ext>
                </a:extLst>
              </a:tr>
            </a:tbl>
          </a:graphicData>
        </a:graphic>
      </p:graphicFrame>
      <p:sp>
        <p:nvSpPr>
          <p:cNvPr id="17520" name="Rectangle 112"/>
          <p:cNvSpPr>
            <a:spLocks noChangeArrowheads="1"/>
          </p:cNvSpPr>
          <p:nvPr/>
        </p:nvSpPr>
        <p:spPr bwMode="auto">
          <a:xfrm>
            <a:off x="1524001" y="3049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17519" name="Object 111"/>
          <p:cNvGraphicFramePr>
            <a:graphicFrameLocks noChangeAspect="1"/>
          </p:cNvGraphicFramePr>
          <p:nvPr/>
        </p:nvGraphicFramePr>
        <p:xfrm>
          <a:off x="6743701" y="4941889"/>
          <a:ext cx="790575" cy="390525"/>
        </p:xfrm>
        <a:graphic>
          <a:graphicData uri="http://schemas.openxmlformats.org/presentationml/2006/ole">
            <mc:AlternateContent xmlns:mc="http://schemas.openxmlformats.org/markup-compatibility/2006">
              <mc:Choice xmlns:v="urn:schemas-microsoft-com:vml" Requires="v">
                <p:oleObj spid="_x0000_s2304" name="公式" r:id="rId11" imgW="787058" imgH="393529" progId="Equation.3">
                  <p:embed/>
                </p:oleObj>
              </mc:Choice>
              <mc:Fallback>
                <p:oleObj name="公式" r:id="rId11" imgW="787058" imgH="393529" progId="Equation.3">
                  <p:embed/>
                  <p:pic>
                    <p:nvPicPr>
                      <p:cNvPr id="17519" name="Object 1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43701" y="4941889"/>
                        <a:ext cx="790575" cy="39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525" name="Rectangle 117"/>
          <p:cNvSpPr>
            <a:spLocks noChangeArrowheads="1"/>
          </p:cNvSpPr>
          <p:nvPr/>
        </p:nvSpPr>
        <p:spPr bwMode="auto">
          <a:xfrm>
            <a:off x="1524001" y="3125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17565" name="Group 157"/>
          <p:cNvGrpSpPr>
            <a:grpSpLocks/>
          </p:cNvGrpSpPr>
          <p:nvPr/>
        </p:nvGrpSpPr>
        <p:grpSpPr bwMode="auto">
          <a:xfrm>
            <a:off x="8472489" y="4724401"/>
            <a:ext cx="1743075" cy="766763"/>
            <a:chOff x="3271" y="1344"/>
            <a:chExt cx="1098" cy="483"/>
          </a:xfrm>
        </p:grpSpPr>
        <p:graphicFrame>
          <p:nvGraphicFramePr>
            <p:cNvPr id="17521" name="Object 113"/>
            <p:cNvGraphicFramePr>
              <a:graphicFrameLocks noChangeAspect="1"/>
            </p:cNvGraphicFramePr>
            <p:nvPr/>
          </p:nvGraphicFramePr>
          <p:xfrm>
            <a:off x="3271" y="1581"/>
            <a:ext cx="1098" cy="246"/>
          </p:xfrm>
          <a:graphic>
            <a:graphicData uri="http://schemas.openxmlformats.org/presentationml/2006/ole">
              <mc:AlternateContent xmlns:mc="http://schemas.openxmlformats.org/markup-compatibility/2006">
                <mc:Choice xmlns:v="urn:schemas-microsoft-com:vml" Requires="v">
                  <p:oleObj spid="_x0000_s2305" name="公式" r:id="rId13" imgW="1739900" imgH="393700" progId="Equation.3">
                    <p:embed/>
                  </p:oleObj>
                </mc:Choice>
                <mc:Fallback>
                  <p:oleObj name="公式" r:id="rId13" imgW="1739900" imgH="393700" progId="Equation.3">
                    <p:embed/>
                    <p:pic>
                      <p:nvPicPr>
                        <p:cNvPr id="17521" name="Object 1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71" y="1581"/>
                          <a:ext cx="1098" cy="2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7529" name="Group 121"/>
            <p:cNvGrpSpPr>
              <a:grpSpLocks/>
            </p:cNvGrpSpPr>
            <p:nvPr/>
          </p:nvGrpSpPr>
          <p:grpSpPr bwMode="auto">
            <a:xfrm>
              <a:off x="3288" y="1344"/>
              <a:ext cx="1057" cy="246"/>
              <a:chOff x="4241" y="1117"/>
              <a:chExt cx="1057" cy="246"/>
            </a:xfrm>
          </p:grpSpPr>
          <p:graphicFrame>
            <p:nvGraphicFramePr>
              <p:cNvPr id="17527" name="Object 119"/>
              <p:cNvGraphicFramePr>
                <a:graphicFrameLocks noChangeAspect="1"/>
              </p:cNvGraphicFramePr>
              <p:nvPr/>
            </p:nvGraphicFramePr>
            <p:xfrm>
              <a:off x="4241" y="1117"/>
              <a:ext cx="432" cy="246"/>
            </p:xfrm>
            <a:graphic>
              <a:graphicData uri="http://schemas.openxmlformats.org/presentationml/2006/ole">
                <mc:AlternateContent xmlns:mc="http://schemas.openxmlformats.org/markup-compatibility/2006">
                  <mc:Choice xmlns:v="urn:schemas-microsoft-com:vml" Requires="v">
                    <p:oleObj spid="_x0000_s2306" name="公式" r:id="rId15" imgW="685800" imgH="393700" progId="Equation.3">
                      <p:embed/>
                    </p:oleObj>
                  </mc:Choice>
                  <mc:Fallback>
                    <p:oleObj name="公式" r:id="rId15" imgW="685800" imgH="393700" progId="Equation.3">
                      <p:embed/>
                      <p:pic>
                        <p:nvPicPr>
                          <p:cNvPr id="17527" name="Object 1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41" y="1117"/>
                            <a:ext cx="432" cy="2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528" name="Object 120"/>
              <p:cNvGraphicFramePr>
                <a:graphicFrameLocks noChangeAspect="1"/>
              </p:cNvGraphicFramePr>
              <p:nvPr/>
            </p:nvGraphicFramePr>
            <p:xfrm>
              <a:off x="4740" y="1162"/>
              <a:ext cx="558" cy="150"/>
            </p:xfrm>
            <a:graphic>
              <a:graphicData uri="http://schemas.openxmlformats.org/presentationml/2006/ole">
                <mc:AlternateContent xmlns:mc="http://schemas.openxmlformats.org/markup-compatibility/2006">
                  <mc:Choice xmlns:v="urn:schemas-microsoft-com:vml" Requires="v">
                    <p:oleObj spid="_x0000_s2307" name="公式" r:id="rId17" imgW="888614" imgH="241195" progId="Equation.3">
                      <p:embed/>
                    </p:oleObj>
                  </mc:Choice>
                  <mc:Fallback>
                    <p:oleObj name="公式" r:id="rId17" imgW="888614" imgH="241195" progId="Equation.3">
                      <p:embed/>
                      <p:pic>
                        <p:nvPicPr>
                          <p:cNvPr id="17528" name="Object 1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40" y="1162"/>
                            <a:ext cx="558" cy="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17567" name="Rectangle 159"/>
          <p:cNvSpPr>
            <a:spLocks noChangeArrowheads="1"/>
          </p:cNvSpPr>
          <p:nvPr/>
        </p:nvSpPr>
        <p:spPr bwMode="auto">
          <a:xfrm>
            <a:off x="1524001" y="3125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17566" name="Object 158"/>
          <p:cNvGraphicFramePr>
            <a:graphicFrameLocks noChangeAspect="1"/>
          </p:cNvGraphicFramePr>
          <p:nvPr/>
        </p:nvGraphicFramePr>
        <p:xfrm>
          <a:off x="8975726" y="5661026"/>
          <a:ext cx="923925" cy="238125"/>
        </p:xfrm>
        <a:graphic>
          <a:graphicData uri="http://schemas.openxmlformats.org/presentationml/2006/ole">
            <mc:AlternateContent xmlns:mc="http://schemas.openxmlformats.org/markup-compatibility/2006">
              <mc:Choice xmlns:v="urn:schemas-microsoft-com:vml" Requires="v">
                <p:oleObj spid="_x0000_s2308" name="公式" r:id="rId19" imgW="927100" imgH="241300" progId="Equation.3">
                  <p:embed/>
                </p:oleObj>
              </mc:Choice>
              <mc:Fallback>
                <p:oleObj name="公式" r:id="rId19" imgW="927100" imgH="241300" progId="Equation.3">
                  <p:embed/>
                  <p:pic>
                    <p:nvPicPr>
                      <p:cNvPr id="17566" name="Object 15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975726" y="5661026"/>
                        <a:ext cx="923925" cy="23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569" name="Rectangle 161"/>
          <p:cNvSpPr>
            <a:spLocks noChangeArrowheads="1"/>
          </p:cNvSpPr>
          <p:nvPr/>
        </p:nvSpPr>
        <p:spPr bwMode="auto">
          <a:xfrm>
            <a:off x="1524001" y="3125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17568" name="Object 160"/>
          <p:cNvGraphicFramePr>
            <a:graphicFrameLocks noChangeAspect="1"/>
          </p:cNvGraphicFramePr>
          <p:nvPr/>
        </p:nvGraphicFramePr>
        <p:xfrm>
          <a:off x="8688389" y="6381751"/>
          <a:ext cx="1533525" cy="238125"/>
        </p:xfrm>
        <a:graphic>
          <a:graphicData uri="http://schemas.openxmlformats.org/presentationml/2006/ole">
            <mc:AlternateContent xmlns:mc="http://schemas.openxmlformats.org/markup-compatibility/2006">
              <mc:Choice xmlns:v="urn:schemas-microsoft-com:vml" Requires="v">
                <p:oleObj spid="_x0000_s2309" name="公式" r:id="rId21" imgW="1536700" imgH="241300" progId="Equation.3">
                  <p:embed/>
                </p:oleObj>
              </mc:Choice>
              <mc:Fallback>
                <p:oleObj name="公式" r:id="rId21" imgW="1536700" imgH="241300" progId="Equation.3">
                  <p:embed/>
                  <p:pic>
                    <p:nvPicPr>
                      <p:cNvPr id="17568" name="Object 16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688389" y="6381751"/>
                        <a:ext cx="1533525" cy="23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95627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ChangeArrowheads="1"/>
          </p:cNvSpPr>
          <p:nvPr/>
        </p:nvSpPr>
        <p:spPr bwMode="auto">
          <a:xfrm>
            <a:off x="1097280" y="6159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800">
                <a:solidFill>
                  <a:schemeClr val="tx2"/>
                </a:solidFill>
                <a:latin typeface="Arial" panose="020B0604020202020204" pitchFamily="34" charset="0"/>
                <a:ea typeface="宋体" panose="02010600030101010101" pitchFamily="2" charset="-122"/>
              </a:defRPr>
            </a:lvl1pPr>
            <a:lvl2pPr>
              <a:defRPr sz="3800">
                <a:solidFill>
                  <a:schemeClr val="tx2"/>
                </a:solidFill>
                <a:latin typeface="Arial" panose="020B0604020202020204" pitchFamily="34" charset="0"/>
                <a:ea typeface="宋体" panose="02010600030101010101" pitchFamily="2" charset="-122"/>
              </a:defRPr>
            </a:lvl2pPr>
            <a:lvl3pPr>
              <a:defRPr sz="3800">
                <a:solidFill>
                  <a:schemeClr val="tx2"/>
                </a:solidFill>
                <a:latin typeface="Arial" panose="020B0604020202020204" pitchFamily="34" charset="0"/>
                <a:ea typeface="宋体" panose="02010600030101010101" pitchFamily="2" charset="-122"/>
              </a:defRPr>
            </a:lvl3pPr>
            <a:lvl4pPr>
              <a:defRPr sz="3800">
                <a:solidFill>
                  <a:schemeClr val="tx2"/>
                </a:solidFill>
                <a:latin typeface="Arial" panose="020B0604020202020204" pitchFamily="34" charset="0"/>
                <a:ea typeface="宋体" panose="02010600030101010101" pitchFamily="2" charset="-122"/>
              </a:defRPr>
            </a:lvl4pPr>
            <a:lvl5pPr>
              <a:defRPr sz="3800">
                <a:solidFill>
                  <a:schemeClr val="tx2"/>
                </a:solidFill>
                <a:latin typeface="Arial" panose="020B0604020202020204" pitchFamily="34" charset="0"/>
                <a:ea typeface="宋体" panose="02010600030101010101" pitchFamily="2" charset="-122"/>
              </a:defRPr>
            </a:lvl5pPr>
            <a:lvl6pPr marL="4572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6pPr>
            <a:lvl7pPr marL="9144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7pPr>
            <a:lvl8pPr marL="13716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8pPr>
            <a:lvl9pPr marL="18288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9pPr>
          </a:lstStyle>
          <a:p>
            <a:r>
              <a:rPr lang="zh-CN" altLang="en-US" sz="2800" b="1" dirty="0">
                <a:latin typeface="微软雅黑" panose="020B0503020204020204" pitchFamily="34" charset="-122"/>
                <a:ea typeface="微软雅黑" panose="020B0503020204020204" pitchFamily="34" charset="-122"/>
              </a:rPr>
              <a:t>核磁共振的产生</a:t>
            </a:r>
            <a:r>
              <a:rPr lang="en-US" altLang="zh-CN" sz="2800" dirty="0">
                <a:latin typeface="Times New Roman" panose="02020603050405020304" pitchFamily="18" charset="0"/>
              </a:rPr>
              <a:t>II</a:t>
            </a:r>
          </a:p>
        </p:txBody>
      </p:sp>
      <p:sp>
        <p:nvSpPr>
          <p:cNvPr id="18437" name="Rectangle 3"/>
          <p:cNvSpPr>
            <a:spLocks noChangeArrowheads="1"/>
          </p:cNvSpPr>
          <p:nvPr/>
        </p:nvSpPr>
        <p:spPr bwMode="auto">
          <a:xfrm>
            <a:off x="1097280" y="1600200"/>
            <a:ext cx="7292340" cy="485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r>
              <a:rPr lang="zh-CN" altLang="en-US" sz="2800" b="1" dirty="0">
                <a:latin typeface="微软雅黑" panose="020B0503020204020204" pitchFamily="34" charset="-122"/>
                <a:ea typeface="微软雅黑" panose="020B0503020204020204" pitchFamily="34" charset="-122"/>
              </a:rPr>
              <a:t>磁性核在外磁场中的行为</a:t>
            </a:r>
          </a:p>
          <a:p>
            <a:endParaRPr lang="zh-CN" altLang="en-US" dirty="0"/>
          </a:p>
          <a:p>
            <a:r>
              <a:rPr lang="zh-CN" altLang="en-US" sz="2000" b="1" dirty="0">
                <a:solidFill>
                  <a:srgbClr val="0070C0"/>
                </a:solidFill>
                <a:latin typeface="微软雅黑" panose="020B0503020204020204" pitchFamily="34" charset="-122"/>
                <a:ea typeface="微软雅黑" panose="020B0503020204020204" pitchFamily="34" charset="-122"/>
              </a:rPr>
              <a:t>拉莫尔进动（旋进）频率</a:t>
            </a:r>
          </a:p>
          <a:p>
            <a:endParaRPr lang="zh-CN" altLang="en-US" b="1" dirty="0">
              <a:latin typeface="微软雅黑" panose="020B0503020204020204" pitchFamily="34" charset="-122"/>
              <a:ea typeface="微软雅黑" panose="020B0503020204020204" pitchFamily="34" charset="-122"/>
            </a:endParaRPr>
          </a:p>
          <a:p>
            <a:pPr>
              <a:lnSpc>
                <a:spcPct val="150000"/>
              </a:lnSpc>
            </a:pPr>
            <a:r>
              <a:rPr lang="zh-CN" altLang="zh-CN" sz="2000" b="1" dirty="0">
                <a:latin typeface="微软雅黑" panose="020B0503020204020204" pitchFamily="34" charset="-122"/>
                <a:ea typeface="微软雅黑" panose="020B0503020204020204" pitchFamily="34" charset="-122"/>
              </a:rPr>
              <a:t>当磁性核处于一个均匀的外磁场</a:t>
            </a:r>
            <a:r>
              <a:rPr lang="en-US" altLang="zh-CN" sz="2000" b="1" dirty="0">
                <a:latin typeface="微软雅黑" panose="020B0503020204020204" pitchFamily="34" charset="-122"/>
                <a:ea typeface="微软雅黑" panose="020B0503020204020204" pitchFamily="34" charset="-122"/>
              </a:rPr>
              <a:t>B</a:t>
            </a:r>
            <a:r>
              <a:rPr lang="en-US" altLang="zh-CN" sz="1000" b="1" dirty="0">
                <a:latin typeface="微软雅黑" panose="020B0503020204020204" pitchFamily="34" charset="-122"/>
                <a:ea typeface="微软雅黑" panose="020B0503020204020204" pitchFamily="34" charset="-122"/>
              </a:rPr>
              <a:t>0</a:t>
            </a:r>
            <a:r>
              <a:rPr lang="zh-CN" altLang="zh-CN" sz="2000" b="1" dirty="0">
                <a:latin typeface="微软雅黑" panose="020B0503020204020204" pitchFamily="34" charset="-122"/>
                <a:ea typeface="微软雅黑" panose="020B0503020204020204" pitchFamily="34" charset="-122"/>
              </a:rPr>
              <a:t>中，磁核因受到</a:t>
            </a:r>
            <a:r>
              <a:rPr lang="en-US" altLang="zh-CN" sz="2000" b="1" dirty="0">
                <a:latin typeface="微软雅黑" panose="020B0503020204020204" pitchFamily="34" charset="-122"/>
                <a:ea typeface="微软雅黑" panose="020B0503020204020204" pitchFamily="34" charset="-122"/>
              </a:rPr>
              <a:t>B</a:t>
            </a:r>
            <a:r>
              <a:rPr lang="en-US" altLang="zh-CN" sz="1000" b="1" dirty="0">
                <a:latin typeface="微软雅黑" panose="020B0503020204020204" pitchFamily="34" charset="-122"/>
                <a:ea typeface="微软雅黑" panose="020B0503020204020204" pitchFamily="34" charset="-122"/>
              </a:rPr>
              <a:t>0</a:t>
            </a:r>
            <a:r>
              <a:rPr lang="zh-CN" altLang="zh-CN" sz="2000" b="1" dirty="0">
                <a:latin typeface="微软雅黑" panose="020B0503020204020204" pitchFamily="34" charset="-122"/>
                <a:ea typeface="微软雅黑" panose="020B0503020204020204" pitchFamily="34" charset="-122"/>
              </a:rPr>
              <a:t>产生的磁场力作用围绕着外磁场方向做旋转运动，同时仍然保持本身的自旋，这种运动方式称为拉莫尔进动。</a:t>
            </a:r>
            <a:endParaRPr lang="zh-CN" altLang="en-US" sz="2000" b="1" dirty="0">
              <a:latin typeface="微软雅黑" panose="020B0503020204020204" pitchFamily="34" charset="-122"/>
              <a:ea typeface="微软雅黑" panose="020B0503020204020204" pitchFamily="34" charset="-122"/>
            </a:endParaRPr>
          </a:p>
          <a:p>
            <a:endParaRPr lang="zh-CN" altLang="en-US" b="1" dirty="0"/>
          </a:p>
          <a:p>
            <a:pPr>
              <a:buFont typeface="Wingdings" panose="05000000000000000000" pitchFamily="2" charset="2"/>
              <a:buNone/>
            </a:pPr>
            <a:endParaRPr lang="en-US" altLang="zh-CN" b="1" dirty="0"/>
          </a:p>
        </p:txBody>
      </p:sp>
      <p:sp>
        <p:nvSpPr>
          <p:cNvPr id="18438" name="Rectangle 5"/>
          <p:cNvSpPr>
            <a:spLocks noChangeArrowheads="1"/>
          </p:cNvSpPr>
          <p:nvPr/>
        </p:nvSpPr>
        <p:spPr bwMode="auto">
          <a:xfrm>
            <a:off x="1524001" y="31300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graphicFrame>
        <p:nvGraphicFramePr>
          <p:cNvPr id="18439" name="Object 4"/>
          <p:cNvGraphicFramePr>
            <a:graphicFrameLocks noChangeAspect="1"/>
          </p:cNvGraphicFramePr>
          <p:nvPr>
            <p:extLst>
              <p:ext uri="{D42A27DB-BD31-4B8C-83A1-F6EECF244321}">
                <p14:modId xmlns:p14="http://schemas.microsoft.com/office/powerpoint/2010/main" val="2899191905"/>
              </p:ext>
            </p:extLst>
          </p:nvPr>
        </p:nvGraphicFramePr>
        <p:xfrm>
          <a:off x="3302001" y="5503545"/>
          <a:ext cx="1223963" cy="554038"/>
        </p:xfrm>
        <a:graphic>
          <a:graphicData uri="http://schemas.openxmlformats.org/presentationml/2006/ole">
            <mc:AlternateContent xmlns:mc="http://schemas.openxmlformats.org/markup-compatibility/2006">
              <mc:Choice xmlns:v="urn:schemas-microsoft-com:vml" Requires="v">
                <p:oleObj spid="_x0000_s3099" name="公式" r:id="rId3" imgW="508000" imgH="228600" progId="Equation.3">
                  <p:embed/>
                </p:oleObj>
              </mc:Choice>
              <mc:Fallback>
                <p:oleObj name="公式" r:id="rId3" imgW="508000" imgH="228600" progId="Equation.3">
                  <p:embed/>
                  <p:pic>
                    <p:nvPicPr>
                      <p:cNvPr id="18439"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001" y="5503545"/>
                        <a:ext cx="1223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40" name="Rectangle 7"/>
          <p:cNvSpPr>
            <a:spLocks noChangeArrowheads="1"/>
          </p:cNvSpPr>
          <p:nvPr/>
        </p:nvSpPr>
        <p:spPr bwMode="auto">
          <a:xfrm>
            <a:off x="1524001" y="31538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sp>
        <p:nvSpPr>
          <p:cNvPr id="18441" name="Rectangle 9"/>
          <p:cNvSpPr>
            <a:spLocks noChangeArrowheads="1"/>
          </p:cNvSpPr>
          <p:nvPr/>
        </p:nvSpPr>
        <p:spPr bwMode="auto">
          <a:xfrm>
            <a:off x="1524001" y="31538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pic>
        <p:nvPicPr>
          <p:cNvPr id="56" name="Picture 5" descr="A:\Untitled-2.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9184" y="1937266"/>
            <a:ext cx="2255837" cy="3124200"/>
          </a:xfrm>
          <a:prstGeom prst="rect">
            <a:avLst/>
          </a:prstGeom>
          <a:noFill/>
          <a:ln w="9525">
            <a:solidFill>
              <a:srgbClr val="FF66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9185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标题 1"/>
          <p:cNvSpPr>
            <a:spLocks/>
          </p:cNvSpPr>
          <p:nvPr/>
        </p:nvSpPr>
        <p:spPr bwMode="auto">
          <a:xfrm>
            <a:off x="259080" y="-1143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800">
                <a:solidFill>
                  <a:schemeClr val="tx2"/>
                </a:solidFill>
                <a:latin typeface="Arial" panose="020B0604020202020204" pitchFamily="34" charset="0"/>
                <a:ea typeface="宋体" panose="02010600030101010101" pitchFamily="2" charset="-122"/>
              </a:defRPr>
            </a:lvl1pPr>
            <a:lvl2pPr>
              <a:defRPr sz="3800">
                <a:solidFill>
                  <a:schemeClr val="tx2"/>
                </a:solidFill>
                <a:latin typeface="Arial" panose="020B0604020202020204" pitchFamily="34" charset="0"/>
                <a:ea typeface="宋体" panose="02010600030101010101" pitchFamily="2" charset="-122"/>
              </a:defRPr>
            </a:lvl2pPr>
            <a:lvl3pPr>
              <a:defRPr sz="3800">
                <a:solidFill>
                  <a:schemeClr val="tx2"/>
                </a:solidFill>
                <a:latin typeface="Arial" panose="020B0604020202020204" pitchFamily="34" charset="0"/>
                <a:ea typeface="宋体" panose="02010600030101010101" pitchFamily="2" charset="-122"/>
              </a:defRPr>
            </a:lvl3pPr>
            <a:lvl4pPr>
              <a:defRPr sz="3800">
                <a:solidFill>
                  <a:schemeClr val="tx2"/>
                </a:solidFill>
                <a:latin typeface="Arial" panose="020B0604020202020204" pitchFamily="34" charset="0"/>
                <a:ea typeface="宋体" panose="02010600030101010101" pitchFamily="2" charset="-122"/>
              </a:defRPr>
            </a:lvl4pPr>
            <a:lvl5pPr>
              <a:defRPr sz="3800">
                <a:solidFill>
                  <a:schemeClr val="tx2"/>
                </a:solidFill>
                <a:latin typeface="Arial" panose="020B0604020202020204" pitchFamily="34" charset="0"/>
                <a:ea typeface="宋体" panose="02010600030101010101" pitchFamily="2" charset="-122"/>
              </a:defRPr>
            </a:lvl5pPr>
            <a:lvl6pPr marL="4572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6pPr>
            <a:lvl7pPr marL="9144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7pPr>
            <a:lvl8pPr marL="13716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8pPr>
            <a:lvl9pPr marL="18288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9pPr>
          </a:lstStyle>
          <a:p>
            <a:r>
              <a:rPr lang="zh-CN" altLang="en-US" sz="2800" b="1" dirty="0">
                <a:solidFill>
                  <a:srgbClr val="000000"/>
                </a:solidFill>
                <a:latin typeface="微软雅黑" panose="020B0503020204020204" pitchFamily="34" charset="-122"/>
                <a:ea typeface="微软雅黑" panose="020B0503020204020204" pitchFamily="34" charset="-122"/>
              </a:rPr>
              <a:t>核磁共振的产生</a:t>
            </a:r>
            <a:r>
              <a:rPr lang="en-US" altLang="zh-CN" sz="2800" dirty="0">
                <a:solidFill>
                  <a:srgbClr val="000000"/>
                </a:solidFill>
                <a:latin typeface="Times New Roman" panose="02020603050405020304" pitchFamily="18" charset="0"/>
              </a:rPr>
              <a:t>III</a:t>
            </a:r>
            <a:endParaRPr lang="en-US" altLang="zh-CN" sz="2800" dirty="0">
              <a:latin typeface="Times New Roman" panose="02020603050405020304" pitchFamily="18" charset="0"/>
            </a:endParaRPr>
          </a:p>
        </p:txBody>
      </p:sp>
      <p:sp>
        <p:nvSpPr>
          <p:cNvPr id="19461" name="内容占位符 2"/>
          <p:cNvSpPr>
            <a:spLocks/>
          </p:cNvSpPr>
          <p:nvPr/>
        </p:nvSpPr>
        <p:spPr bwMode="auto">
          <a:xfrm>
            <a:off x="259080" y="1125538"/>
            <a:ext cx="7109459" cy="554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800" b="1" dirty="0">
                <a:latin typeface="微软雅黑" panose="020B0503020204020204" pitchFamily="34" charset="-122"/>
                <a:ea typeface="微软雅黑" panose="020B0503020204020204" pitchFamily="34" charset="-122"/>
              </a:rPr>
              <a:t>磁性核在外磁场中的行为</a:t>
            </a:r>
          </a:p>
          <a:p>
            <a:pP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原子核的取向和能级分裂</a:t>
            </a:r>
          </a:p>
          <a:p>
            <a:pPr>
              <a:lnSpc>
                <a:spcPct val="150000"/>
              </a:lnSpc>
            </a:pP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自旋量子数 </a:t>
            </a:r>
            <a:r>
              <a:rPr kumimoji="1" lang="en-US" altLang="zh-CN" sz="2000" b="1" i="1" dirty="0">
                <a:latin typeface="Times New Roman" panose="02020603050405020304" pitchFamily="18" charset="0"/>
                <a:ea typeface="微软雅黑" panose="020B0503020204020204" pitchFamily="34" charset="-122"/>
                <a:cs typeface="Times New Roman" panose="02020603050405020304" pitchFamily="18" charset="0"/>
              </a:rPr>
              <a:t>I</a:t>
            </a: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=1/2</a:t>
            </a: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的原子核（氢核），可当作电荷均匀分布的球体，绕自旋轴转动时，产生磁场，类似一个小磁铁。</a:t>
            </a:r>
          </a:p>
          <a:p>
            <a:pPr>
              <a:lnSpc>
                <a:spcPct val="150000"/>
              </a:lnSpc>
            </a:pPr>
            <a:endPar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当置于外磁场</a:t>
            </a: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B</a:t>
            </a:r>
            <a:r>
              <a:rPr kumimoji="1" lang="en-US" altLang="zh-CN" sz="2000" b="1" baseline="-25000" dirty="0">
                <a:latin typeface="Times New Roman" panose="02020603050405020304" pitchFamily="18" charset="0"/>
                <a:ea typeface="微软雅黑" panose="020B0503020204020204" pitchFamily="34" charset="-122"/>
                <a:cs typeface="Times New Roman" panose="02020603050405020304" pitchFamily="18" charset="0"/>
              </a:rPr>
              <a:t>0</a:t>
            </a: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中时，相对于外磁场，有（</a:t>
            </a: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2I+1</a:t>
            </a: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）种取向：</a:t>
            </a:r>
          </a:p>
          <a:p>
            <a:pPr>
              <a:lnSpc>
                <a:spcPct val="150000"/>
              </a:lnSpc>
            </a:pP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氢核（</a:t>
            </a: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I=1/2</a:t>
            </a: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），两种取向（两个能级）：</a:t>
            </a:r>
          </a:p>
          <a:p>
            <a:pPr>
              <a:lnSpc>
                <a:spcPct val="150000"/>
              </a:lnSpc>
            </a:pP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(1)</a:t>
            </a: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与外磁场平行，能量低，磁量子数ｍ＝＋</a:t>
            </a: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1/2;</a:t>
            </a:r>
          </a:p>
          <a:p>
            <a:pPr>
              <a:lnSpc>
                <a:spcPct val="150000"/>
              </a:lnSpc>
            </a:pP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(2)</a:t>
            </a:r>
            <a:r>
              <a:rPr kumimoji="1"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与外磁场相反，能量高，磁量子数ｍ＝－</a:t>
            </a:r>
            <a:r>
              <a:rPr kumimoji="1"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1/2;</a:t>
            </a:r>
          </a:p>
          <a:p>
            <a:endParaRPr lang="en-US" altLang="zh-CN" dirty="0"/>
          </a:p>
        </p:txBody>
      </p:sp>
      <p:pic>
        <p:nvPicPr>
          <p:cNvPr id="194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5140" y="3789363"/>
            <a:ext cx="3314700"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7803" y="1719263"/>
            <a:ext cx="3619500"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4429" y="4149725"/>
            <a:ext cx="2009775"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6185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标题 1"/>
          <p:cNvSpPr>
            <a:spLocks/>
          </p:cNvSpPr>
          <p:nvPr/>
        </p:nvSpPr>
        <p:spPr bwMode="auto">
          <a:xfrm>
            <a:off x="685800" y="72390"/>
            <a:ext cx="82296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800">
                <a:solidFill>
                  <a:schemeClr val="tx2"/>
                </a:solidFill>
                <a:latin typeface="Arial" panose="020B0604020202020204" pitchFamily="34" charset="0"/>
                <a:ea typeface="宋体" panose="02010600030101010101" pitchFamily="2" charset="-122"/>
              </a:defRPr>
            </a:lvl1pPr>
            <a:lvl2pPr>
              <a:defRPr sz="3800">
                <a:solidFill>
                  <a:schemeClr val="tx2"/>
                </a:solidFill>
                <a:latin typeface="Arial" panose="020B0604020202020204" pitchFamily="34" charset="0"/>
                <a:ea typeface="宋体" panose="02010600030101010101" pitchFamily="2" charset="-122"/>
              </a:defRPr>
            </a:lvl2pPr>
            <a:lvl3pPr>
              <a:defRPr sz="3800">
                <a:solidFill>
                  <a:schemeClr val="tx2"/>
                </a:solidFill>
                <a:latin typeface="Arial" panose="020B0604020202020204" pitchFamily="34" charset="0"/>
                <a:ea typeface="宋体" panose="02010600030101010101" pitchFamily="2" charset="-122"/>
              </a:defRPr>
            </a:lvl3pPr>
            <a:lvl4pPr>
              <a:defRPr sz="3800">
                <a:solidFill>
                  <a:schemeClr val="tx2"/>
                </a:solidFill>
                <a:latin typeface="Arial" panose="020B0604020202020204" pitchFamily="34" charset="0"/>
                <a:ea typeface="宋体" panose="02010600030101010101" pitchFamily="2" charset="-122"/>
              </a:defRPr>
            </a:lvl4pPr>
            <a:lvl5pPr>
              <a:defRPr sz="3800">
                <a:solidFill>
                  <a:schemeClr val="tx2"/>
                </a:solidFill>
                <a:latin typeface="Arial" panose="020B0604020202020204" pitchFamily="34" charset="0"/>
                <a:ea typeface="宋体" panose="02010600030101010101" pitchFamily="2" charset="-122"/>
              </a:defRPr>
            </a:lvl5pPr>
            <a:lvl6pPr marL="4572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6pPr>
            <a:lvl7pPr marL="9144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7pPr>
            <a:lvl8pPr marL="13716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8pPr>
            <a:lvl9pPr marL="18288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9pPr>
          </a:lstStyle>
          <a:p>
            <a:r>
              <a:rPr lang="zh-CN" altLang="en-US" sz="2800" b="1" dirty="0">
                <a:latin typeface="微软雅黑" panose="020B0503020204020204" pitchFamily="34" charset="-122"/>
                <a:ea typeface="微软雅黑" panose="020B0503020204020204" pitchFamily="34" charset="-122"/>
              </a:rPr>
              <a:t>核磁共振的产生</a:t>
            </a:r>
            <a:r>
              <a:rPr lang="en-US" altLang="zh-CN" sz="2800" dirty="0">
                <a:latin typeface="Times New Roman" panose="02020603050405020304" pitchFamily="18" charset="0"/>
              </a:rPr>
              <a:t>IV</a:t>
            </a:r>
          </a:p>
        </p:txBody>
      </p:sp>
      <p:sp>
        <p:nvSpPr>
          <p:cNvPr id="20485" name="内容占位符 2"/>
          <p:cNvSpPr>
            <a:spLocks/>
          </p:cNvSpPr>
          <p:nvPr/>
        </p:nvSpPr>
        <p:spPr bwMode="auto">
          <a:xfrm>
            <a:off x="685800" y="1052514"/>
            <a:ext cx="11033759"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r>
              <a:rPr lang="zh-CN" altLang="en-US" sz="2400" b="1" dirty="0">
                <a:latin typeface="微软雅黑" panose="020B0503020204020204" pitchFamily="34" charset="-122"/>
                <a:ea typeface="微软雅黑" panose="020B0503020204020204" pitchFamily="34" charset="-122"/>
              </a:rPr>
              <a:t>核磁共振产生的条件</a:t>
            </a:r>
          </a:p>
          <a:p>
            <a:pPr>
              <a:lnSpc>
                <a:spcPct val="150000"/>
              </a:lnSpc>
            </a:pPr>
            <a:r>
              <a:rPr lang="zh-CN" altLang="en-US" sz="2000" b="1" dirty="0">
                <a:latin typeface="微软雅黑" panose="020B0503020204020204" pitchFamily="34" charset="-122"/>
                <a:ea typeface="微软雅黑" panose="020B0503020204020204" pitchFamily="34" charset="-122"/>
              </a:rPr>
              <a:t>核磁能级跃迁的选律为</a:t>
            </a:r>
          </a:p>
          <a:p>
            <a:pPr>
              <a:lnSpc>
                <a:spcPct val="150000"/>
              </a:lnSpc>
            </a:pPr>
            <a:r>
              <a:rPr lang="zh-CN" altLang="en-US" sz="2000" b="1" dirty="0">
                <a:latin typeface="微软雅黑" panose="020B0503020204020204" pitchFamily="34" charset="-122"/>
                <a:ea typeface="微软雅黑" panose="020B0503020204020204" pitchFamily="34" charset="-122"/>
              </a:rPr>
              <a:t>相邻两能级之间的能量差</a:t>
            </a:r>
          </a:p>
          <a:p>
            <a:pPr>
              <a:lnSpc>
                <a:spcPct val="150000"/>
              </a:lnSpc>
            </a:pPr>
            <a:r>
              <a:rPr lang="zh-CN" altLang="en-US" sz="2000" b="1" dirty="0">
                <a:latin typeface="微软雅黑" panose="020B0503020204020204" pitchFamily="34" charset="-122"/>
                <a:ea typeface="微软雅黑" panose="020B0503020204020204" pitchFamily="34" charset="-122"/>
              </a:rPr>
              <a:t>当外界电磁波提供的能量正好等于相邻间的能量差时，即</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E</a:t>
            </a:r>
            <a:r>
              <a:rPr lang="zh-CN" altLang="en-US" sz="2000" b="1" dirty="0">
                <a:latin typeface="微软雅黑" panose="020B0503020204020204" pitchFamily="34" charset="-122"/>
                <a:ea typeface="微软雅黑" panose="020B0503020204020204" pitchFamily="34" charset="-122"/>
              </a:rPr>
              <a:t>外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时，核就能吸收电磁波能量从较低能级跃迁到较高能级，这种跃迁称为核磁共振。被吸收的电磁波频率</a:t>
            </a:r>
            <a:r>
              <a:rPr lang="zh-CN" altLang="en-US" sz="2000" b="1" dirty="0" smtClean="0">
                <a:latin typeface="微软雅黑" panose="020B0503020204020204" pitchFamily="34" charset="-122"/>
                <a:ea typeface="微软雅黑" panose="020B0503020204020204" pitchFamily="34" charset="-122"/>
              </a:rPr>
              <a:t>为</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endParaRPr lang="zh-CN" altLang="en-US" sz="2000" b="1" dirty="0">
              <a:latin typeface="微软雅黑" panose="020B0503020204020204" pitchFamily="34" charset="-122"/>
              <a:ea typeface="微软雅黑" panose="020B0503020204020204" pitchFamily="34" charset="-122"/>
            </a:endParaRPr>
          </a:p>
          <a:p>
            <a:pPr>
              <a:lnSpc>
                <a:spcPct val="150000"/>
              </a:lnSpc>
            </a:pPr>
            <a:endParaRPr lang="zh-CN" altLang="en-US" sz="2000" b="1" dirty="0">
              <a:latin typeface="微软雅黑" panose="020B0503020204020204" pitchFamily="34" charset="-122"/>
              <a:ea typeface="微软雅黑" panose="020B0503020204020204" pitchFamily="34" charset="-122"/>
            </a:endParaRPr>
          </a:p>
          <a:p>
            <a:pPr>
              <a:lnSpc>
                <a:spcPct val="150000"/>
              </a:lnSpc>
            </a:pPr>
            <a:r>
              <a:rPr lang="zh-CN" altLang="en-US" sz="2000" b="1" dirty="0">
                <a:latin typeface="微软雅黑" panose="020B0503020204020204" pitchFamily="34" charset="-122"/>
                <a:ea typeface="微软雅黑" panose="020B0503020204020204" pitchFamily="34" charset="-122"/>
              </a:rPr>
              <a:t>外磁场的存在是核磁共振产生的必要条件，没有外磁场，磁核不会做拉莫尔进动，不会有不同的取向，简并的能级也不能发生分裂，就不可能产生核磁共振现象。</a:t>
            </a:r>
          </a:p>
          <a:p>
            <a:pPr>
              <a:lnSpc>
                <a:spcPct val="150000"/>
              </a:lnSpc>
            </a:pPr>
            <a:endParaRPr lang="en-US" altLang="zh-CN" sz="2400" b="1" dirty="0"/>
          </a:p>
        </p:txBody>
      </p:sp>
      <p:pic>
        <p:nvPicPr>
          <p:cNvPr id="204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9" y="1628775"/>
            <a:ext cx="11525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7"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graphicFrame>
        <p:nvGraphicFramePr>
          <p:cNvPr id="20488" name="对象 4"/>
          <p:cNvGraphicFramePr>
            <a:graphicFrameLocks noChangeAspect="1"/>
          </p:cNvGraphicFramePr>
          <p:nvPr/>
        </p:nvGraphicFramePr>
        <p:xfrm>
          <a:off x="5735639" y="2133601"/>
          <a:ext cx="2073275" cy="360363"/>
        </p:xfrm>
        <a:graphic>
          <a:graphicData uri="http://schemas.openxmlformats.org/presentationml/2006/ole">
            <mc:AlternateContent xmlns:mc="http://schemas.openxmlformats.org/markup-compatibility/2006">
              <mc:Choice xmlns:v="urn:schemas-microsoft-com:vml" Requires="v">
                <p:oleObj spid="_x0000_s4173" name="公式" r:id="rId4" imgW="1320480" imgH="228600" progId="Equation.3">
                  <p:embed/>
                </p:oleObj>
              </mc:Choice>
              <mc:Fallback>
                <p:oleObj name="公式" r:id="rId4" imgW="1320480" imgH="228600" progId="Equation.3">
                  <p:embed/>
                  <p:pic>
                    <p:nvPicPr>
                      <p:cNvPr id="20488"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5639" y="2133601"/>
                        <a:ext cx="20732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489" name="对象 5"/>
          <p:cNvGraphicFramePr>
            <a:graphicFrameLocks noChangeAspect="1"/>
          </p:cNvGraphicFramePr>
          <p:nvPr>
            <p:extLst>
              <p:ext uri="{D42A27DB-BD31-4B8C-83A1-F6EECF244321}">
                <p14:modId xmlns:p14="http://schemas.microsoft.com/office/powerpoint/2010/main" val="3868404502"/>
              </p:ext>
            </p:extLst>
          </p:nvPr>
        </p:nvGraphicFramePr>
        <p:xfrm>
          <a:off x="8238490" y="2674145"/>
          <a:ext cx="431800" cy="287338"/>
        </p:xfrm>
        <a:graphic>
          <a:graphicData uri="http://schemas.openxmlformats.org/presentationml/2006/ole">
            <mc:AlternateContent xmlns:mc="http://schemas.openxmlformats.org/markup-compatibility/2006">
              <mc:Choice xmlns:v="urn:schemas-microsoft-com:vml" Requires="v">
                <p:oleObj spid="_x0000_s4174" name="公式" r:id="rId6" imgW="241200" imgH="164880" progId="Equation.3">
                  <p:embed/>
                </p:oleObj>
              </mc:Choice>
              <mc:Fallback>
                <p:oleObj name="公式" r:id="rId6" imgW="241200" imgH="164880" progId="Equation.3">
                  <p:embed/>
                  <p:pic>
                    <p:nvPicPr>
                      <p:cNvPr id="20489" name="对象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38490" y="2674145"/>
                        <a:ext cx="431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490" name="对象 6"/>
          <p:cNvGraphicFramePr>
            <a:graphicFrameLocks noChangeAspect="1"/>
          </p:cNvGraphicFramePr>
          <p:nvPr>
            <p:extLst>
              <p:ext uri="{D42A27DB-BD31-4B8C-83A1-F6EECF244321}">
                <p14:modId xmlns:p14="http://schemas.microsoft.com/office/powerpoint/2010/main" val="2440909026"/>
              </p:ext>
            </p:extLst>
          </p:nvPr>
        </p:nvGraphicFramePr>
        <p:xfrm>
          <a:off x="5364957" y="3671253"/>
          <a:ext cx="1893887" cy="720725"/>
        </p:xfrm>
        <a:graphic>
          <a:graphicData uri="http://schemas.openxmlformats.org/presentationml/2006/ole">
            <mc:AlternateContent xmlns:mc="http://schemas.openxmlformats.org/markup-compatibility/2006">
              <mc:Choice xmlns:v="urn:schemas-microsoft-com:vml" Requires="v">
                <p:oleObj spid="_x0000_s4175" name="公式" r:id="rId8" imgW="1206360" imgH="457200" progId="Equation.3">
                  <p:embed/>
                </p:oleObj>
              </mc:Choice>
              <mc:Fallback>
                <p:oleObj name="公式" r:id="rId8" imgW="1206360" imgH="457200" progId="Equation.3">
                  <p:embed/>
                  <p:pic>
                    <p:nvPicPr>
                      <p:cNvPr id="20490" name="对象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64957" y="3671253"/>
                        <a:ext cx="1893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74352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868680" y="92868"/>
            <a:ext cx="10515600" cy="1325563"/>
          </a:xfrm>
          <a:noFill/>
          <a:ln/>
        </p:spPr>
        <p:txBody>
          <a:bodyPr/>
          <a:lstStyle/>
          <a:p>
            <a:r>
              <a:rPr lang="zh-CN" altLang="en-US" sz="2800" b="1" dirty="0">
                <a:latin typeface="微软雅黑" panose="020B0503020204020204" pitchFamily="34" charset="-122"/>
                <a:ea typeface="微软雅黑" panose="020B0503020204020204" pitchFamily="34" charset="-122"/>
              </a:rPr>
              <a:t>核磁共振的产生</a:t>
            </a:r>
            <a:r>
              <a:rPr lang="en-US" altLang="zh-CN" sz="2800" dirty="0">
                <a:latin typeface="Times New Roman" panose="02020603050405020304" pitchFamily="18" charset="0"/>
              </a:rPr>
              <a:t>V</a:t>
            </a:r>
          </a:p>
        </p:txBody>
      </p:sp>
      <p:sp>
        <p:nvSpPr>
          <p:cNvPr id="21509" name="Rectangle 5"/>
          <p:cNvSpPr>
            <a:spLocks noGrp="1" noChangeArrowheads="1"/>
          </p:cNvSpPr>
          <p:nvPr>
            <p:ph type="body" idx="1"/>
          </p:nvPr>
        </p:nvSpPr>
        <p:spPr>
          <a:xfrm>
            <a:off x="986790" y="1237616"/>
            <a:ext cx="10279380" cy="5184775"/>
          </a:xfrm>
          <a:noFill/>
          <a:ln/>
        </p:spPr>
        <p:txBody>
          <a:bodyPr>
            <a:normAutofit lnSpcReduction="10000"/>
          </a:bodyPr>
          <a:lstStyle/>
          <a:p>
            <a:r>
              <a:rPr lang="zh-CN" altLang="en-US" sz="2200" b="1" dirty="0">
                <a:latin typeface="微软雅黑" panose="020B0503020204020204" pitchFamily="34" charset="-122"/>
                <a:ea typeface="微软雅黑" panose="020B0503020204020204" pitchFamily="34" charset="-122"/>
              </a:rPr>
              <a:t>弛豫</a:t>
            </a:r>
          </a:p>
          <a:p>
            <a:endParaRPr lang="zh-CN" altLang="en-US" sz="2200" b="1" dirty="0">
              <a:latin typeface="微软雅黑" panose="020B0503020204020204" pitchFamily="34" charset="-122"/>
              <a:ea typeface="微软雅黑" panose="020B0503020204020204" pitchFamily="34" charset="-122"/>
            </a:endParaRPr>
          </a:p>
          <a:p>
            <a:pPr>
              <a:lnSpc>
                <a:spcPct val="150000"/>
              </a:lnSpc>
            </a:pPr>
            <a:r>
              <a:rPr lang="zh-CN" altLang="en-US" sz="2200" b="1" dirty="0">
                <a:latin typeface="微软雅黑" panose="020B0503020204020204" pitchFamily="34" charset="-122"/>
                <a:ea typeface="微软雅黑" panose="020B0503020204020204" pitchFamily="34" charset="-122"/>
              </a:rPr>
              <a:t>将原子核置于外磁场中时，磁能级发生分裂，对于</a:t>
            </a:r>
            <a:r>
              <a:rPr lang="en-US" altLang="zh-CN" sz="2200" b="1" dirty="0">
                <a:latin typeface="微软雅黑" panose="020B0503020204020204" pitchFamily="34" charset="-122"/>
                <a:ea typeface="微软雅黑" panose="020B0503020204020204" pitchFamily="34" charset="-122"/>
              </a:rPr>
              <a:t>I=1/2</a:t>
            </a:r>
            <a:r>
              <a:rPr lang="zh-CN" altLang="en-US" sz="2200" b="1" dirty="0">
                <a:latin typeface="微软雅黑" panose="020B0503020204020204" pitchFamily="34" charset="-122"/>
                <a:ea typeface="微软雅黑" panose="020B0503020204020204" pitchFamily="34" charset="-122"/>
              </a:rPr>
              <a:t>的核，就会出现两个能级，那么高能级和低能级的粒子数分布情况可用波尔兹曼分布来描述</a:t>
            </a:r>
            <a:r>
              <a:rPr lang="zh-CN" altLang="en-US" sz="2200" b="1" dirty="0" smtClean="0">
                <a:latin typeface="微软雅黑" panose="020B0503020204020204" pitchFamily="34" charset="-122"/>
                <a:ea typeface="微软雅黑" panose="020B0503020204020204" pitchFamily="34" charset="-122"/>
              </a:rPr>
              <a:t>。</a:t>
            </a:r>
            <a:endParaRPr lang="en-US" altLang="zh-CN" sz="2200" b="1" dirty="0" smtClean="0">
              <a:latin typeface="微软雅黑" panose="020B0503020204020204" pitchFamily="34" charset="-122"/>
              <a:ea typeface="微软雅黑" panose="020B0503020204020204" pitchFamily="34" charset="-122"/>
            </a:endParaRPr>
          </a:p>
          <a:p>
            <a:pPr>
              <a:lnSpc>
                <a:spcPct val="150000"/>
              </a:lnSpc>
            </a:pPr>
            <a:endParaRPr lang="zh-CN" altLang="en-US" sz="2200" b="1" dirty="0">
              <a:latin typeface="微软雅黑" panose="020B0503020204020204" pitchFamily="34" charset="-122"/>
              <a:ea typeface="微软雅黑" panose="020B0503020204020204" pitchFamily="34" charset="-122"/>
            </a:endParaRPr>
          </a:p>
          <a:p>
            <a:pPr>
              <a:lnSpc>
                <a:spcPct val="150000"/>
              </a:lnSpc>
            </a:pPr>
            <a:endParaRPr lang="zh-CN" altLang="en-US" sz="2200" b="1" dirty="0">
              <a:latin typeface="微软雅黑" panose="020B0503020204020204" pitchFamily="34" charset="-122"/>
              <a:ea typeface="微软雅黑" panose="020B0503020204020204" pitchFamily="34" charset="-122"/>
            </a:endParaRPr>
          </a:p>
          <a:p>
            <a:pPr>
              <a:lnSpc>
                <a:spcPct val="150000"/>
              </a:lnSpc>
            </a:pPr>
            <a:r>
              <a:rPr lang="zh-CN" altLang="en-US" sz="2200" b="1" dirty="0">
                <a:latin typeface="微软雅黑" panose="020B0503020204020204" pitchFamily="34" charset="-122"/>
                <a:ea typeface="微软雅黑" panose="020B0503020204020204" pitchFamily="34" charset="-122"/>
              </a:rPr>
              <a:t>如果高低能级粒子数相等，电磁波的吸收和发射相互抵消，观察不到净吸收信号。</a:t>
            </a:r>
          </a:p>
          <a:p>
            <a:pPr>
              <a:lnSpc>
                <a:spcPct val="150000"/>
              </a:lnSpc>
            </a:pPr>
            <a:r>
              <a:rPr lang="zh-CN" altLang="en-US" sz="2200" b="1" dirty="0">
                <a:latin typeface="微软雅黑" panose="020B0503020204020204" pitchFamily="34" charset="-122"/>
                <a:ea typeface="微软雅黑" panose="020B0503020204020204" pitchFamily="34" charset="-122"/>
              </a:rPr>
              <a:t>要持续检测到净吸收信号，必须使低能级的粒子数大于高能级的粒子数，这就要求必须有某种过程存在，它能使处于高能级的原子核回到低能级，以保持低能级上的粒子数多于高能级，这种从激发状态回复到平衡的过程就是弛豫。</a:t>
            </a:r>
          </a:p>
        </p:txBody>
      </p:sp>
      <p:sp>
        <p:nvSpPr>
          <p:cNvPr id="21510" name="Rectangle 6"/>
          <p:cNvSpPr>
            <a:spLocks noChangeArrowheads="1"/>
          </p:cNvSpPr>
          <p:nvPr/>
        </p:nvSpPr>
        <p:spPr bwMode="auto">
          <a:xfrm>
            <a:off x="1524001" y="30300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21511" name="Object 7"/>
          <p:cNvGraphicFramePr>
            <a:graphicFrameLocks noChangeAspect="1"/>
          </p:cNvGraphicFramePr>
          <p:nvPr>
            <p:extLst>
              <p:ext uri="{D42A27DB-BD31-4B8C-83A1-F6EECF244321}">
                <p14:modId xmlns:p14="http://schemas.microsoft.com/office/powerpoint/2010/main" val="2023833838"/>
              </p:ext>
            </p:extLst>
          </p:nvPr>
        </p:nvGraphicFramePr>
        <p:xfrm>
          <a:off x="5878803" y="3348038"/>
          <a:ext cx="1152525" cy="657225"/>
        </p:xfrm>
        <a:graphic>
          <a:graphicData uri="http://schemas.openxmlformats.org/presentationml/2006/ole">
            <mc:AlternateContent xmlns:mc="http://schemas.openxmlformats.org/markup-compatibility/2006">
              <mc:Choice xmlns:v="urn:schemas-microsoft-com:vml" Requires="v">
                <p:oleObj spid="_x0000_s5147" name="公式" r:id="rId3" imgW="748975" imgH="431613" progId="Equation.3">
                  <p:embed/>
                </p:oleObj>
              </mc:Choice>
              <mc:Fallback>
                <p:oleObj name="公式" r:id="rId3" imgW="748975" imgH="431613" progId="Equation.3">
                  <p:embed/>
                  <p:pic>
                    <p:nvPicPr>
                      <p:cNvPr id="21511"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8803" y="3348038"/>
                        <a:ext cx="1152525" cy="657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72657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ChangeArrowheads="1"/>
          </p:cNvSpPr>
          <p:nvPr/>
        </p:nvSpPr>
        <p:spPr bwMode="auto">
          <a:xfrm>
            <a:off x="1992313"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800">
                <a:solidFill>
                  <a:schemeClr val="tx2"/>
                </a:solidFill>
                <a:latin typeface="Arial" panose="020B0604020202020204" pitchFamily="34" charset="0"/>
                <a:ea typeface="宋体" panose="02010600030101010101" pitchFamily="2" charset="-122"/>
              </a:defRPr>
            </a:lvl1pPr>
            <a:lvl2pPr>
              <a:defRPr sz="3800">
                <a:solidFill>
                  <a:schemeClr val="tx2"/>
                </a:solidFill>
                <a:latin typeface="Arial" panose="020B0604020202020204" pitchFamily="34" charset="0"/>
                <a:ea typeface="宋体" panose="02010600030101010101" pitchFamily="2" charset="-122"/>
              </a:defRPr>
            </a:lvl2pPr>
            <a:lvl3pPr>
              <a:defRPr sz="3800">
                <a:solidFill>
                  <a:schemeClr val="tx2"/>
                </a:solidFill>
                <a:latin typeface="Arial" panose="020B0604020202020204" pitchFamily="34" charset="0"/>
                <a:ea typeface="宋体" panose="02010600030101010101" pitchFamily="2" charset="-122"/>
              </a:defRPr>
            </a:lvl3pPr>
            <a:lvl4pPr>
              <a:defRPr sz="3800">
                <a:solidFill>
                  <a:schemeClr val="tx2"/>
                </a:solidFill>
                <a:latin typeface="Arial" panose="020B0604020202020204" pitchFamily="34" charset="0"/>
                <a:ea typeface="宋体" panose="02010600030101010101" pitchFamily="2" charset="-122"/>
              </a:defRPr>
            </a:lvl4pPr>
            <a:lvl5pPr>
              <a:defRPr sz="3800">
                <a:solidFill>
                  <a:schemeClr val="tx2"/>
                </a:solidFill>
                <a:latin typeface="Arial" panose="020B0604020202020204" pitchFamily="34" charset="0"/>
                <a:ea typeface="宋体" panose="02010600030101010101" pitchFamily="2" charset="-122"/>
              </a:defRPr>
            </a:lvl5pPr>
            <a:lvl6pPr marL="4572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6pPr>
            <a:lvl7pPr marL="9144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7pPr>
            <a:lvl8pPr marL="13716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8pPr>
            <a:lvl9pPr marL="1828800" fontAlgn="base">
              <a:spcBef>
                <a:spcPct val="0"/>
              </a:spcBef>
              <a:spcAft>
                <a:spcPct val="0"/>
              </a:spcAft>
              <a:defRPr sz="3800">
                <a:solidFill>
                  <a:schemeClr val="tx2"/>
                </a:solidFill>
                <a:latin typeface="Arial" panose="020B0604020202020204" pitchFamily="34" charset="0"/>
                <a:ea typeface="宋体" panose="02010600030101010101" pitchFamily="2" charset="-122"/>
              </a:defRPr>
            </a:lvl9pPr>
          </a:lstStyle>
          <a:p>
            <a:r>
              <a:rPr lang="zh-CN" altLang="en-US" sz="2800" b="1" dirty="0">
                <a:latin typeface="微软雅黑" panose="020B0503020204020204" pitchFamily="34" charset="-122"/>
                <a:ea typeface="微软雅黑" panose="020B0503020204020204" pitchFamily="34" charset="-122"/>
              </a:rPr>
              <a:t>核磁共振的产生</a:t>
            </a:r>
            <a:r>
              <a:rPr lang="en-US" altLang="zh-CN" sz="2800" dirty="0">
                <a:latin typeface="Times New Roman" panose="02020603050405020304" pitchFamily="18" charset="0"/>
              </a:rPr>
              <a:t>(VI)</a:t>
            </a:r>
          </a:p>
        </p:txBody>
      </p:sp>
      <p:sp>
        <p:nvSpPr>
          <p:cNvPr id="22533" name="Rectangle 3"/>
          <p:cNvSpPr>
            <a:spLocks noChangeArrowheads="1"/>
          </p:cNvSpPr>
          <p:nvPr/>
        </p:nvSpPr>
        <p:spPr bwMode="auto">
          <a:xfrm>
            <a:off x="662940" y="1484312"/>
            <a:ext cx="10881360" cy="5167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化学位移</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(chemical shift)</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的产生</a:t>
            </a:r>
          </a:p>
          <a:p>
            <a:pPr>
              <a:lnSpc>
                <a:spcPct val="150000"/>
              </a:lnSpc>
            </a:pPr>
            <a:endParaRPr lang="zh-CN" altLang="en-US" sz="2800" dirty="0"/>
          </a:p>
          <a:p>
            <a:pPr>
              <a:lnSpc>
                <a:spcPct val="150000"/>
              </a:lnSpc>
            </a:pPr>
            <a:r>
              <a:rPr lang="zh-CN" altLang="en-US" sz="2400" b="1" dirty="0">
                <a:latin typeface="微软雅黑" panose="020B0503020204020204" pitchFamily="34" charset="-122"/>
                <a:ea typeface="微软雅黑" panose="020B0503020204020204" pitchFamily="34" charset="-122"/>
              </a:rPr>
              <a:t>在前面的讨论中，都是将原子核当做孤立的粒子来讨论的，没有考虑到核外电子云的影响</a:t>
            </a:r>
          </a:p>
          <a:p>
            <a:pPr>
              <a:lnSpc>
                <a:spcPct val="150000"/>
              </a:lnSpc>
            </a:pPr>
            <a:endParaRPr lang="zh-CN" altLang="en-US" sz="2000" dirty="0"/>
          </a:p>
          <a:p>
            <a:pPr>
              <a:lnSpc>
                <a:spcPct val="150000"/>
              </a:lnSpc>
            </a:pPr>
            <a:endParaRPr lang="zh-CN" altLang="en-US" sz="2800" dirty="0"/>
          </a:p>
          <a:p>
            <a:pPr>
              <a:lnSpc>
                <a:spcPct val="150000"/>
              </a:lnSpc>
            </a:pP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因核所处化学环境改变而引起共振条件（核的共振频率或外磁场强度）变化的现象称为化学位移</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(chemical shift)</a:t>
            </a:r>
          </a:p>
        </p:txBody>
      </p:sp>
      <p:sp>
        <p:nvSpPr>
          <p:cNvPr id="22535"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22536" name="Object 8"/>
          <p:cNvGraphicFramePr>
            <a:graphicFrameLocks noChangeAspect="1"/>
          </p:cNvGraphicFramePr>
          <p:nvPr>
            <p:extLst>
              <p:ext uri="{D42A27DB-BD31-4B8C-83A1-F6EECF244321}">
                <p14:modId xmlns:p14="http://schemas.microsoft.com/office/powerpoint/2010/main" val="3501385912"/>
              </p:ext>
            </p:extLst>
          </p:nvPr>
        </p:nvGraphicFramePr>
        <p:xfrm>
          <a:off x="1380331" y="2327275"/>
          <a:ext cx="1223963" cy="425450"/>
        </p:xfrm>
        <a:graphic>
          <a:graphicData uri="http://schemas.openxmlformats.org/presentationml/2006/ole">
            <mc:AlternateContent xmlns:mc="http://schemas.openxmlformats.org/markup-compatibility/2006">
              <mc:Choice xmlns:v="urn:schemas-microsoft-com:vml" Requires="v">
                <p:oleObj spid="_x0000_s6221" name="公式" r:id="rId3" imgW="660240" imgH="228600" progId="Equation.3">
                  <p:embed/>
                </p:oleObj>
              </mc:Choice>
              <mc:Fallback>
                <p:oleObj name="公式" r:id="rId3" imgW="660240" imgH="228600" progId="Equation.3">
                  <p:embed/>
                  <p:pic>
                    <p:nvPicPr>
                      <p:cNvPr id="22536"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0331" y="2327275"/>
                        <a:ext cx="1223963"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7" name="Object 9"/>
          <p:cNvGraphicFramePr>
            <a:graphicFrameLocks noChangeAspect="1"/>
          </p:cNvGraphicFramePr>
          <p:nvPr>
            <p:extLst>
              <p:ext uri="{D42A27DB-BD31-4B8C-83A1-F6EECF244321}">
                <p14:modId xmlns:p14="http://schemas.microsoft.com/office/powerpoint/2010/main" val="3339124951"/>
              </p:ext>
            </p:extLst>
          </p:nvPr>
        </p:nvGraphicFramePr>
        <p:xfrm>
          <a:off x="3826194" y="4201478"/>
          <a:ext cx="1944687" cy="736600"/>
        </p:xfrm>
        <a:graphic>
          <a:graphicData uri="http://schemas.openxmlformats.org/presentationml/2006/ole">
            <mc:AlternateContent xmlns:mc="http://schemas.openxmlformats.org/markup-compatibility/2006">
              <mc:Choice xmlns:v="urn:schemas-microsoft-com:vml" Requires="v">
                <p:oleObj spid="_x0000_s6222" name="公式" r:id="rId5" imgW="1041120" imgH="393480" progId="Equation.3">
                  <p:embed/>
                </p:oleObj>
              </mc:Choice>
              <mc:Fallback>
                <p:oleObj name="公式" r:id="rId5" imgW="1041120" imgH="393480" progId="Equation.3">
                  <p:embed/>
                  <p:pic>
                    <p:nvPicPr>
                      <p:cNvPr id="22537"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6194" y="4201478"/>
                        <a:ext cx="1944687"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8" name="Object 10"/>
          <p:cNvGraphicFramePr>
            <a:graphicFrameLocks noChangeAspect="1"/>
          </p:cNvGraphicFramePr>
          <p:nvPr>
            <p:extLst>
              <p:ext uri="{D42A27DB-BD31-4B8C-83A1-F6EECF244321}">
                <p14:modId xmlns:p14="http://schemas.microsoft.com/office/powerpoint/2010/main" val="2606988879"/>
              </p:ext>
            </p:extLst>
          </p:nvPr>
        </p:nvGraphicFramePr>
        <p:xfrm>
          <a:off x="3411538" y="2343150"/>
          <a:ext cx="2159000" cy="409575"/>
        </p:xfrm>
        <a:graphic>
          <a:graphicData uri="http://schemas.openxmlformats.org/presentationml/2006/ole">
            <mc:AlternateContent xmlns:mc="http://schemas.openxmlformats.org/markup-compatibility/2006">
              <mc:Choice xmlns:v="urn:schemas-microsoft-com:vml" Requires="v">
                <p:oleObj spid="_x0000_s6223" name="公式" r:id="rId7" imgW="1206360" imgH="228600" progId="Equation.3">
                  <p:embed/>
                </p:oleObj>
              </mc:Choice>
              <mc:Fallback>
                <p:oleObj name="公式" r:id="rId7" imgW="1206360" imgH="228600" progId="Equation.3">
                  <p:embed/>
                  <p:pic>
                    <p:nvPicPr>
                      <p:cNvPr id="22538"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11538" y="2343150"/>
                        <a:ext cx="21590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777795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1181101" y="-94207"/>
            <a:ext cx="8229600" cy="1143000"/>
          </a:xfrm>
          <a:noFill/>
          <a:ln/>
        </p:spPr>
        <p:txBody>
          <a:bodyPr/>
          <a:lstStyle/>
          <a:p>
            <a:r>
              <a:rPr lang="zh-CN" altLang="en-US" sz="2800" b="1" dirty="0">
                <a:latin typeface="微软雅黑" panose="020B0503020204020204" pitchFamily="34" charset="-122"/>
                <a:ea typeface="微软雅黑" panose="020B0503020204020204" pitchFamily="34" charset="-122"/>
              </a:rPr>
              <a:t>化学位移的表示方法</a:t>
            </a:r>
          </a:p>
        </p:txBody>
      </p:sp>
      <p:sp>
        <p:nvSpPr>
          <p:cNvPr id="23557" name="Rectangle 5"/>
          <p:cNvSpPr>
            <a:spLocks noGrp="1" noChangeArrowheads="1"/>
          </p:cNvSpPr>
          <p:nvPr>
            <p:ph type="body" sz="half" idx="1"/>
          </p:nvPr>
        </p:nvSpPr>
        <p:spPr>
          <a:xfrm>
            <a:off x="1028700" y="1125539"/>
            <a:ext cx="10683240" cy="1468437"/>
          </a:xfrm>
          <a:noFill/>
          <a:ln/>
        </p:spPr>
        <p:txBody>
          <a:bodyPr>
            <a:normAutofit/>
          </a:bodyPr>
          <a:lstStyle/>
          <a:p>
            <a:pPr>
              <a:lnSpc>
                <a:spcPct val="140000"/>
              </a:lnSpc>
            </a:pPr>
            <a:r>
              <a:rPr lang="zh-CN" altLang="en-US" sz="2000" b="1" dirty="0">
                <a:latin typeface="微软雅黑" panose="020B0503020204020204" pitchFamily="34" charset="-122"/>
                <a:ea typeface="微软雅黑" panose="020B0503020204020204" pitchFamily="34" charset="-122"/>
              </a:rPr>
              <a:t>在实际中，把化学位移写成不依赖于磁场或频率的相对数值的形式。定义化学位移是相对于某个标准物质进行测量的：</a:t>
            </a:r>
          </a:p>
        </p:txBody>
      </p:sp>
      <p:graphicFrame>
        <p:nvGraphicFramePr>
          <p:cNvPr id="23559" name="Object 7"/>
          <p:cNvGraphicFramePr>
            <a:graphicFrameLocks noChangeAspect="1"/>
          </p:cNvGraphicFramePr>
          <p:nvPr/>
        </p:nvGraphicFramePr>
        <p:xfrm>
          <a:off x="4008438" y="2205039"/>
          <a:ext cx="3460750" cy="784225"/>
        </p:xfrm>
        <a:graphic>
          <a:graphicData uri="http://schemas.openxmlformats.org/presentationml/2006/ole">
            <mc:AlternateContent xmlns:mc="http://schemas.openxmlformats.org/markup-compatibility/2006">
              <mc:Choice xmlns:v="urn:schemas-microsoft-com:vml" Requires="v">
                <p:oleObj spid="_x0000_s7195" name="公式" r:id="rId3" imgW="2019240" imgH="457200" progId="Equation.3">
                  <p:embed/>
                </p:oleObj>
              </mc:Choice>
              <mc:Fallback>
                <p:oleObj name="公式" r:id="rId3" imgW="2019240" imgH="457200" progId="Equation.3">
                  <p:embed/>
                  <p:pic>
                    <p:nvPicPr>
                      <p:cNvPr id="23559"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8438" y="2205039"/>
                        <a:ext cx="3460750" cy="784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60" name="Rectangle 8"/>
          <p:cNvSpPr>
            <a:spLocks noChangeArrowheads="1"/>
          </p:cNvSpPr>
          <p:nvPr/>
        </p:nvSpPr>
        <p:spPr bwMode="auto">
          <a:xfrm>
            <a:off x="1181101" y="2997199"/>
            <a:ext cx="10530839"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2400" b="1" dirty="0">
                <a:solidFill>
                  <a:schemeClr val="accent5"/>
                </a:solidFill>
                <a:latin typeface="微软雅黑" panose="020B0503020204020204" pitchFamily="34" charset="-122"/>
                <a:ea typeface="微软雅黑" panose="020B0503020204020204" pitchFamily="34" charset="-122"/>
              </a:rPr>
              <a:t>化学位移的标准</a:t>
            </a:r>
          </a:p>
          <a:p>
            <a:endParaRPr kumimoji="1" lang="zh-CN" altLang="en-US" sz="2000" b="1" dirty="0">
              <a:latin typeface="微软雅黑" panose="020B0503020204020204" pitchFamily="34" charset="-122"/>
              <a:ea typeface="微软雅黑" panose="020B0503020204020204" pitchFamily="34" charset="-122"/>
            </a:endParaRPr>
          </a:p>
          <a:p>
            <a:pPr>
              <a:lnSpc>
                <a:spcPct val="150000"/>
              </a:lnSpc>
            </a:pPr>
            <a:r>
              <a:rPr kumimoji="1" lang="zh-CN" altLang="en-US" sz="2000" b="1" dirty="0">
                <a:latin typeface="微软雅黑" panose="020B0503020204020204" pitchFamily="34" charset="-122"/>
                <a:ea typeface="微软雅黑" panose="020B0503020204020204" pitchFamily="34" charset="-122"/>
              </a:rPr>
              <a:t>没有完全裸露的氢核，没有绝对的标准。</a:t>
            </a:r>
          </a:p>
          <a:p>
            <a:pPr>
              <a:lnSpc>
                <a:spcPct val="150000"/>
              </a:lnSpc>
            </a:pPr>
            <a:r>
              <a:rPr kumimoji="1" lang="zh-CN" altLang="en-US" sz="2000" b="1" dirty="0">
                <a:latin typeface="微软雅黑" panose="020B0503020204020204" pitchFamily="34" charset="-122"/>
                <a:ea typeface="微软雅黑" panose="020B0503020204020204" pitchFamily="34" charset="-122"/>
              </a:rPr>
              <a:t>相对标准：</a:t>
            </a:r>
            <a:r>
              <a:rPr kumimoji="1" lang="en-US" altLang="zh-CN" sz="2000" b="1" dirty="0">
                <a:latin typeface="微软雅黑" panose="020B0503020204020204" pitchFamily="34" charset="-122"/>
                <a:ea typeface="微软雅黑" panose="020B0503020204020204" pitchFamily="34" charset="-122"/>
              </a:rPr>
              <a:t>TMS</a:t>
            </a:r>
            <a:r>
              <a:rPr kumimoji="1" lang="zh-CN" altLang="en-US" sz="2000" b="1" dirty="0">
                <a:latin typeface="微软雅黑" panose="020B0503020204020204" pitchFamily="34" charset="-122"/>
                <a:ea typeface="微软雅黑" panose="020B0503020204020204" pitchFamily="34" charset="-122"/>
              </a:rPr>
              <a:t>，四甲基硅烷 </a:t>
            </a:r>
            <a:r>
              <a:rPr kumimoji="1" lang="en-US" altLang="zh-CN" sz="2000" b="1" dirty="0">
                <a:latin typeface="微软雅黑" panose="020B0503020204020204" pitchFamily="34" charset="-122"/>
                <a:ea typeface="微软雅黑" panose="020B0503020204020204" pitchFamily="34" charset="-122"/>
              </a:rPr>
              <a:t>Si(CH</a:t>
            </a:r>
            <a:r>
              <a:rPr kumimoji="1" lang="en-US" altLang="zh-CN" sz="2000" b="1" baseline="-25000" dirty="0">
                <a:latin typeface="微软雅黑" panose="020B0503020204020204" pitchFamily="34" charset="-122"/>
                <a:ea typeface="微软雅黑" panose="020B0503020204020204" pitchFamily="34" charset="-122"/>
              </a:rPr>
              <a:t>3</a:t>
            </a:r>
            <a:r>
              <a:rPr kumimoji="1" lang="en-US" altLang="zh-CN" sz="2000" b="1" dirty="0">
                <a:latin typeface="微软雅黑" panose="020B0503020204020204" pitchFamily="34" charset="-122"/>
                <a:ea typeface="微软雅黑" panose="020B0503020204020204" pitchFamily="34" charset="-122"/>
              </a:rPr>
              <a:t>)</a:t>
            </a:r>
            <a:r>
              <a:rPr kumimoji="1" lang="en-US" altLang="zh-CN" sz="2000" b="1" baseline="-25000" dirty="0">
                <a:latin typeface="微软雅黑" panose="020B0503020204020204" pitchFamily="34" charset="-122"/>
                <a:ea typeface="微软雅黑" panose="020B0503020204020204" pitchFamily="34" charset="-122"/>
              </a:rPr>
              <a:t>4</a:t>
            </a:r>
          </a:p>
        </p:txBody>
      </p:sp>
      <p:sp>
        <p:nvSpPr>
          <p:cNvPr id="23561" name="Rectangle 9"/>
          <p:cNvSpPr>
            <a:spLocks noChangeArrowheads="1"/>
          </p:cNvSpPr>
          <p:nvPr/>
        </p:nvSpPr>
        <p:spPr bwMode="auto">
          <a:xfrm>
            <a:off x="1181101" y="4826675"/>
            <a:ext cx="894715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kumimoji="1" lang="zh-CN" altLang="en-US" sz="2400" b="1" dirty="0">
                <a:solidFill>
                  <a:schemeClr val="accent5"/>
                </a:solidFill>
                <a:latin typeface="微软雅黑" panose="020B0503020204020204" pitchFamily="34" charset="-122"/>
                <a:ea typeface="微软雅黑" panose="020B0503020204020204" pitchFamily="34" charset="-122"/>
              </a:rPr>
              <a:t>为什么用</a:t>
            </a:r>
            <a:r>
              <a:rPr kumimoji="1" lang="en-US" altLang="zh-CN" sz="2400" b="1" dirty="0">
                <a:solidFill>
                  <a:schemeClr val="accent5"/>
                </a:solidFill>
                <a:latin typeface="微软雅黑" panose="020B0503020204020204" pitchFamily="34" charset="-122"/>
                <a:ea typeface="微软雅黑" panose="020B0503020204020204" pitchFamily="34" charset="-122"/>
              </a:rPr>
              <a:t>TMS</a:t>
            </a:r>
            <a:r>
              <a:rPr kumimoji="1" lang="zh-CN" altLang="en-US" sz="2400" b="1" dirty="0">
                <a:solidFill>
                  <a:schemeClr val="accent5"/>
                </a:solidFill>
                <a:latin typeface="微软雅黑" panose="020B0503020204020204" pitchFamily="34" charset="-122"/>
                <a:ea typeface="微软雅黑" panose="020B0503020204020204" pitchFamily="34" charset="-122"/>
              </a:rPr>
              <a:t>作为基准</a:t>
            </a:r>
            <a:r>
              <a:rPr kumimoji="1" lang="en-US" altLang="zh-CN" sz="2400" b="1" dirty="0" smtClean="0">
                <a:solidFill>
                  <a:schemeClr val="accent5"/>
                </a:solidFill>
                <a:latin typeface="微软雅黑" panose="020B0503020204020204" pitchFamily="34" charset="-122"/>
                <a:ea typeface="微软雅黑" panose="020B0503020204020204" pitchFamily="34" charset="-122"/>
              </a:rPr>
              <a:t>?</a:t>
            </a:r>
            <a:endParaRPr kumimoji="1" lang="en-US" altLang="zh-CN" sz="2400" b="1" dirty="0">
              <a:solidFill>
                <a:schemeClr val="accent5"/>
              </a:solidFill>
              <a:latin typeface="微软雅黑" panose="020B0503020204020204" pitchFamily="34" charset="-122"/>
              <a:ea typeface="微软雅黑" panose="020B0503020204020204" pitchFamily="34" charset="-122"/>
            </a:endParaRPr>
          </a:p>
          <a:p>
            <a:pPr>
              <a:lnSpc>
                <a:spcPct val="150000"/>
              </a:lnSpc>
            </a:pPr>
            <a:r>
              <a:rPr kumimoji="1" lang="en-US" altLang="zh-CN" b="1" dirty="0">
                <a:latin typeface="微软雅黑" panose="020B0503020204020204" pitchFamily="34" charset="-122"/>
                <a:ea typeface="微软雅黑" panose="020B0503020204020204" pitchFamily="34" charset="-122"/>
              </a:rPr>
              <a:t>   </a:t>
            </a:r>
            <a:r>
              <a:rPr kumimoji="1" lang="en-US" altLang="zh-CN" sz="2000" b="1" dirty="0">
                <a:latin typeface="微软雅黑" panose="020B0503020204020204" pitchFamily="34" charset="-122"/>
                <a:ea typeface="微软雅黑" panose="020B0503020204020204" pitchFamily="34" charset="-122"/>
              </a:rPr>
              <a:t>a. 12</a:t>
            </a:r>
            <a:r>
              <a:rPr kumimoji="1" lang="zh-CN" altLang="en-US" sz="2000" b="1" dirty="0">
                <a:latin typeface="微软雅黑" panose="020B0503020204020204" pitchFamily="34" charset="-122"/>
                <a:ea typeface="微软雅黑" panose="020B0503020204020204" pitchFamily="34" charset="-122"/>
              </a:rPr>
              <a:t>个氢处于完全相同的化学环境，只产生一个尖峰；</a:t>
            </a:r>
          </a:p>
          <a:p>
            <a:pPr>
              <a:lnSpc>
                <a:spcPct val="150000"/>
              </a:lnSpc>
            </a:pPr>
            <a:r>
              <a:rPr kumimoji="1" lang="zh-CN" altLang="en-US" sz="2000" b="1" dirty="0">
                <a:latin typeface="微软雅黑" panose="020B0503020204020204" pitchFamily="34" charset="-122"/>
                <a:ea typeface="微软雅黑" panose="020B0503020204020204" pitchFamily="34" charset="-122"/>
              </a:rPr>
              <a:t>   </a:t>
            </a:r>
            <a:r>
              <a:rPr kumimoji="1" lang="en-US" altLang="zh-CN" sz="2000" b="1" dirty="0">
                <a:latin typeface="微软雅黑" panose="020B0503020204020204" pitchFamily="34" charset="-122"/>
                <a:ea typeface="微软雅黑" panose="020B0503020204020204" pitchFamily="34" charset="-122"/>
              </a:rPr>
              <a:t>b.</a:t>
            </a:r>
            <a:r>
              <a:rPr kumimoji="1" lang="zh-CN" altLang="en-US" sz="2000" b="1" dirty="0">
                <a:latin typeface="微软雅黑" panose="020B0503020204020204" pitchFamily="34" charset="-122"/>
                <a:ea typeface="微软雅黑" panose="020B0503020204020204" pitchFamily="34" charset="-122"/>
              </a:rPr>
              <a:t>屏蔽强烈，位移最大。与有机化合物中的质子峰不重迭；</a:t>
            </a:r>
          </a:p>
          <a:p>
            <a:pPr>
              <a:lnSpc>
                <a:spcPct val="150000"/>
              </a:lnSpc>
            </a:pPr>
            <a:r>
              <a:rPr kumimoji="1" lang="zh-CN" altLang="en-US" sz="2000" b="1" dirty="0">
                <a:latin typeface="微软雅黑" panose="020B0503020204020204" pitchFamily="34" charset="-122"/>
                <a:ea typeface="微软雅黑" panose="020B0503020204020204" pitchFamily="34" charset="-122"/>
              </a:rPr>
              <a:t>   </a:t>
            </a:r>
            <a:r>
              <a:rPr kumimoji="1" lang="en-US" altLang="zh-CN" sz="2000" b="1" dirty="0">
                <a:latin typeface="微软雅黑" panose="020B0503020204020204" pitchFamily="34" charset="-122"/>
                <a:ea typeface="微软雅黑" panose="020B0503020204020204" pitchFamily="34" charset="-122"/>
              </a:rPr>
              <a:t>c.</a:t>
            </a:r>
            <a:r>
              <a:rPr kumimoji="1" lang="zh-CN" altLang="en-US" sz="2000" b="1" dirty="0">
                <a:latin typeface="微软雅黑" panose="020B0503020204020204" pitchFamily="34" charset="-122"/>
                <a:ea typeface="微软雅黑" panose="020B0503020204020204" pitchFamily="34" charset="-122"/>
              </a:rPr>
              <a:t>化学惰性；易溶于有机溶剂；沸点低，易回收。</a:t>
            </a:r>
          </a:p>
        </p:txBody>
      </p:sp>
    </p:spTree>
    <p:extLst>
      <p:ext uri="{BB962C8B-B14F-4D97-AF65-F5344CB8AC3E}">
        <p14:creationId xmlns:p14="http://schemas.microsoft.com/office/powerpoint/2010/main" val="11646699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a:xfrm>
            <a:off x="919163" y="15240"/>
            <a:ext cx="8229600" cy="1143000"/>
          </a:xfrm>
          <a:noFill/>
          <a:ln/>
        </p:spPr>
        <p:txBody>
          <a:bodyPr/>
          <a:lstStyle/>
          <a:p>
            <a:r>
              <a:rPr lang="zh-CN" altLang="en-US" sz="2800" b="1" dirty="0">
                <a:latin typeface="微软雅黑" panose="020B0503020204020204" pitchFamily="34" charset="-122"/>
                <a:ea typeface="微软雅黑" panose="020B0503020204020204" pitchFamily="34" charset="-122"/>
              </a:rPr>
              <a:t>化学位移相对表示方法的意义</a:t>
            </a:r>
          </a:p>
        </p:txBody>
      </p:sp>
      <p:sp>
        <p:nvSpPr>
          <p:cNvPr id="24581" name="Rectangle 5"/>
          <p:cNvSpPr>
            <a:spLocks noGrp="1" noChangeArrowheads="1"/>
          </p:cNvSpPr>
          <p:nvPr>
            <p:ph type="body" idx="1"/>
          </p:nvPr>
        </p:nvSpPr>
        <p:spPr>
          <a:xfrm>
            <a:off x="725805" y="1234440"/>
            <a:ext cx="10835640" cy="4525963"/>
          </a:xfrm>
          <a:noFill/>
          <a:ln/>
        </p:spPr>
        <p:txBody>
          <a:bodyPr>
            <a:normAutofit/>
          </a:bodyPr>
          <a:lstStyle/>
          <a:p>
            <a:pPr>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即使使用不同的仪器或在不同的场强下，相同的官能团具有相同的</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ppm</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值。不同的官能团由于存在于不同的电子环境因而具有不同的化学位移，从而使结构鉴定成为可能。</a:t>
            </a:r>
          </a:p>
        </p:txBody>
      </p:sp>
      <p:grpSp>
        <p:nvGrpSpPr>
          <p:cNvPr id="24582" name="Group 6"/>
          <p:cNvGrpSpPr>
            <a:grpSpLocks/>
          </p:cNvGrpSpPr>
          <p:nvPr/>
        </p:nvGrpSpPr>
        <p:grpSpPr bwMode="auto">
          <a:xfrm>
            <a:off x="2133600" y="3048000"/>
            <a:ext cx="8077200" cy="3476626"/>
            <a:chOff x="384" y="1920"/>
            <a:chExt cx="5088" cy="2190"/>
          </a:xfrm>
        </p:grpSpPr>
        <p:sp>
          <p:nvSpPr>
            <p:cNvPr id="24583" name="Rectangle 7"/>
            <p:cNvSpPr>
              <a:spLocks noChangeArrowheads="1"/>
            </p:cNvSpPr>
            <p:nvPr/>
          </p:nvSpPr>
          <p:spPr bwMode="auto">
            <a:xfrm>
              <a:off x="3696" y="2400"/>
              <a:ext cx="1008" cy="432"/>
            </a:xfrm>
            <a:prstGeom prst="rect">
              <a:avLst/>
            </a:prstGeom>
            <a:solidFill>
              <a:srgbClr val="808080"/>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84" name="Rectangle 8"/>
            <p:cNvSpPr>
              <a:spLocks noChangeArrowheads="1"/>
            </p:cNvSpPr>
            <p:nvPr/>
          </p:nvSpPr>
          <p:spPr bwMode="auto">
            <a:xfrm>
              <a:off x="3216" y="1920"/>
              <a:ext cx="768" cy="432"/>
            </a:xfrm>
            <a:prstGeom prst="rect">
              <a:avLst/>
            </a:prstGeom>
            <a:solidFill>
              <a:schemeClr val="bg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85" name="Rectangle 9"/>
            <p:cNvSpPr>
              <a:spLocks noChangeArrowheads="1"/>
            </p:cNvSpPr>
            <p:nvPr/>
          </p:nvSpPr>
          <p:spPr bwMode="auto">
            <a:xfrm>
              <a:off x="1824" y="2016"/>
              <a:ext cx="768" cy="432"/>
            </a:xfrm>
            <a:prstGeom prst="rect">
              <a:avLst/>
            </a:prstGeom>
            <a:solidFill>
              <a:srgbClr val="DDDDDD"/>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86" name="Rectangle 10"/>
            <p:cNvSpPr>
              <a:spLocks noChangeArrowheads="1"/>
            </p:cNvSpPr>
            <p:nvPr/>
          </p:nvSpPr>
          <p:spPr bwMode="auto">
            <a:xfrm>
              <a:off x="528" y="2304"/>
              <a:ext cx="1152" cy="432"/>
            </a:xfrm>
            <a:prstGeom prst="rect">
              <a:avLst/>
            </a:prstGeom>
            <a:solidFill>
              <a:srgbClr val="B2B2B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87" name="Text Box 11"/>
            <p:cNvSpPr txBox="1">
              <a:spLocks noChangeArrowheads="1"/>
            </p:cNvSpPr>
            <p:nvPr/>
          </p:nvSpPr>
          <p:spPr bwMode="auto">
            <a:xfrm>
              <a:off x="864" y="2400"/>
              <a:ext cx="520" cy="231"/>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t>HC=O</a:t>
              </a:r>
            </a:p>
          </p:txBody>
        </p:sp>
        <p:grpSp>
          <p:nvGrpSpPr>
            <p:cNvPr id="24588" name="Group 12"/>
            <p:cNvGrpSpPr>
              <a:grpSpLocks/>
            </p:cNvGrpSpPr>
            <p:nvPr/>
          </p:nvGrpSpPr>
          <p:grpSpPr bwMode="auto">
            <a:xfrm>
              <a:off x="2064" y="2112"/>
              <a:ext cx="288" cy="240"/>
              <a:chOff x="3312" y="1728"/>
              <a:chExt cx="288" cy="240"/>
            </a:xfrm>
          </p:grpSpPr>
          <p:sp>
            <p:nvSpPr>
              <p:cNvPr id="24589" name="AutoShape 13"/>
              <p:cNvSpPr>
                <a:spLocks noChangeArrowheads="1"/>
              </p:cNvSpPr>
              <p:nvPr/>
            </p:nvSpPr>
            <p:spPr bwMode="auto">
              <a:xfrm>
                <a:off x="3312" y="1728"/>
                <a:ext cx="288" cy="240"/>
              </a:xfrm>
              <a:prstGeom prst="hexagon">
                <a:avLst>
                  <a:gd name="adj" fmla="val 30000"/>
                  <a:gd name="vf" fmla="val 115470"/>
                </a:avLst>
              </a:prstGeom>
              <a:solidFill>
                <a:schemeClr val="bg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90" name="Oval 14"/>
              <p:cNvSpPr>
                <a:spLocks noChangeArrowheads="1"/>
              </p:cNvSpPr>
              <p:nvPr/>
            </p:nvSpPr>
            <p:spPr bwMode="auto">
              <a:xfrm>
                <a:off x="3384" y="1776"/>
                <a:ext cx="144" cy="144"/>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4591" name="Rectangle 15"/>
            <p:cNvSpPr>
              <a:spLocks noChangeArrowheads="1"/>
            </p:cNvSpPr>
            <p:nvPr/>
          </p:nvSpPr>
          <p:spPr bwMode="auto">
            <a:xfrm>
              <a:off x="2208" y="2496"/>
              <a:ext cx="912" cy="432"/>
            </a:xfrm>
            <a:prstGeom prst="rect">
              <a:avLst/>
            </a:prstGeom>
            <a:solidFill>
              <a:srgbClr val="EAEAEA"/>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92" name="Text Box 16"/>
            <p:cNvSpPr txBox="1">
              <a:spLocks noChangeArrowheads="1"/>
            </p:cNvSpPr>
            <p:nvPr/>
          </p:nvSpPr>
          <p:spPr bwMode="auto">
            <a:xfrm>
              <a:off x="2496" y="2592"/>
              <a:ext cx="414" cy="23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t>HC=</a:t>
              </a:r>
            </a:p>
          </p:txBody>
        </p:sp>
        <p:sp>
          <p:nvSpPr>
            <p:cNvPr id="24593" name="Text Box 17"/>
            <p:cNvSpPr txBox="1">
              <a:spLocks noChangeArrowheads="1"/>
            </p:cNvSpPr>
            <p:nvPr/>
          </p:nvSpPr>
          <p:spPr bwMode="auto">
            <a:xfrm>
              <a:off x="3408" y="2016"/>
              <a:ext cx="377" cy="231"/>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t>CH</a:t>
              </a:r>
              <a:r>
                <a:rPr lang="en-US" altLang="zh-CN" b="1" baseline="-25000"/>
                <a:t>2</a:t>
              </a:r>
              <a:endParaRPr lang="en-US" altLang="zh-CN" b="1"/>
            </a:p>
          </p:txBody>
        </p:sp>
        <p:sp>
          <p:nvSpPr>
            <p:cNvPr id="24594" name="Text Box 18"/>
            <p:cNvSpPr txBox="1">
              <a:spLocks noChangeArrowheads="1"/>
            </p:cNvSpPr>
            <p:nvPr/>
          </p:nvSpPr>
          <p:spPr bwMode="auto">
            <a:xfrm>
              <a:off x="4032" y="2496"/>
              <a:ext cx="377" cy="231"/>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t>CH</a:t>
              </a:r>
              <a:r>
                <a:rPr lang="en-US" altLang="zh-CN" b="1" baseline="-25000"/>
                <a:t>3</a:t>
              </a:r>
              <a:endParaRPr lang="en-US" altLang="zh-CN" b="1"/>
            </a:p>
          </p:txBody>
        </p:sp>
        <p:sp>
          <p:nvSpPr>
            <p:cNvPr id="24595" name="Freeform 19"/>
            <p:cNvSpPr>
              <a:spLocks/>
            </p:cNvSpPr>
            <p:nvPr/>
          </p:nvSpPr>
          <p:spPr bwMode="auto">
            <a:xfrm>
              <a:off x="432" y="2784"/>
              <a:ext cx="4992" cy="974"/>
            </a:xfrm>
            <a:custGeom>
              <a:avLst/>
              <a:gdLst>
                <a:gd name="T0" fmla="*/ 25 w 1541"/>
                <a:gd name="T1" fmla="*/ 1453 h 1502"/>
                <a:gd name="T2" fmla="*/ 50 w 1541"/>
                <a:gd name="T3" fmla="*/ 1458 h 1502"/>
                <a:gd name="T4" fmla="*/ 79 w 1541"/>
                <a:gd name="T5" fmla="*/ 1458 h 1502"/>
                <a:gd name="T6" fmla="*/ 104 w 1541"/>
                <a:gd name="T7" fmla="*/ 1468 h 1502"/>
                <a:gd name="T8" fmla="*/ 129 w 1541"/>
                <a:gd name="T9" fmla="*/ 1477 h 1502"/>
                <a:gd name="T10" fmla="*/ 154 w 1541"/>
                <a:gd name="T11" fmla="*/ 1463 h 1502"/>
                <a:gd name="T12" fmla="*/ 179 w 1541"/>
                <a:gd name="T13" fmla="*/ 1482 h 1502"/>
                <a:gd name="T14" fmla="*/ 204 w 1541"/>
                <a:gd name="T15" fmla="*/ 1448 h 1502"/>
                <a:gd name="T16" fmla="*/ 234 w 1541"/>
                <a:gd name="T17" fmla="*/ 1458 h 1502"/>
                <a:gd name="T18" fmla="*/ 255 w 1541"/>
                <a:gd name="T19" fmla="*/ 1458 h 1502"/>
                <a:gd name="T20" fmla="*/ 280 w 1541"/>
                <a:gd name="T21" fmla="*/ 846 h 1502"/>
                <a:gd name="T22" fmla="*/ 305 w 1541"/>
                <a:gd name="T23" fmla="*/ 1453 h 1502"/>
                <a:gd name="T24" fmla="*/ 334 w 1541"/>
                <a:gd name="T25" fmla="*/ 1438 h 1502"/>
                <a:gd name="T26" fmla="*/ 355 w 1541"/>
                <a:gd name="T27" fmla="*/ 1453 h 1502"/>
                <a:gd name="T28" fmla="*/ 380 w 1541"/>
                <a:gd name="T29" fmla="*/ 457 h 1502"/>
                <a:gd name="T30" fmla="*/ 405 w 1541"/>
                <a:gd name="T31" fmla="*/ 1438 h 1502"/>
                <a:gd name="T32" fmla="*/ 434 w 1541"/>
                <a:gd name="T33" fmla="*/ 1453 h 1502"/>
                <a:gd name="T34" fmla="*/ 455 w 1541"/>
                <a:gd name="T35" fmla="*/ 1434 h 1502"/>
                <a:gd name="T36" fmla="*/ 480 w 1541"/>
                <a:gd name="T37" fmla="*/ 1477 h 1502"/>
                <a:gd name="T38" fmla="*/ 505 w 1541"/>
                <a:gd name="T39" fmla="*/ 1438 h 1502"/>
                <a:gd name="T40" fmla="*/ 530 w 1541"/>
                <a:gd name="T41" fmla="*/ 1443 h 1502"/>
                <a:gd name="T42" fmla="*/ 551 w 1541"/>
                <a:gd name="T43" fmla="*/ 44 h 1502"/>
                <a:gd name="T44" fmla="*/ 576 w 1541"/>
                <a:gd name="T45" fmla="*/ 1448 h 1502"/>
                <a:gd name="T46" fmla="*/ 601 w 1541"/>
                <a:gd name="T47" fmla="*/ 1453 h 1502"/>
                <a:gd name="T48" fmla="*/ 626 w 1541"/>
                <a:gd name="T49" fmla="*/ 1458 h 1502"/>
                <a:gd name="T50" fmla="*/ 656 w 1541"/>
                <a:gd name="T51" fmla="*/ 1434 h 1502"/>
                <a:gd name="T52" fmla="*/ 677 w 1541"/>
                <a:gd name="T53" fmla="*/ 1448 h 1502"/>
                <a:gd name="T54" fmla="*/ 702 w 1541"/>
                <a:gd name="T55" fmla="*/ 1468 h 1502"/>
                <a:gd name="T56" fmla="*/ 727 w 1541"/>
                <a:gd name="T57" fmla="*/ 1468 h 1502"/>
                <a:gd name="T58" fmla="*/ 752 w 1541"/>
                <a:gd name="T59" fmla="*/ 1453 h 1502"/>
                <a:gd name="T60" fmla="*/ 785 w 1541"/>
                <a:gd name="T61" fmla="*/ 1482 h 1502"/>
                <a:gd name="T62" fmla="*/ 810 w 1541"/>
                <a:gd name="T63" fmla="*/ 1463 h 1502"/>
                <a:gd name="T64" fmla="*/ 835 w 1541"/>
                <a:gd name="T65" fmla="*/ 1361 h 1502"/>
                <a:gd name="T66" fmla="*/ 860 w 1541"/>
                <a:gd name="T67" fmla="*/ 1390 h 1502"/>
                <a:gd name="T68" fmla="*/ 881 w 1541"/>
                <a:gd name="T69" fmla="*/ 1463 h 1502"/>
                <a:gd name="T70" fmla="*/ 906 w 1541"/>
                <a:gd name="T71" fmla="*/ 1472 h 1502"/>
                <a:gd name="T72" fmla="*/ 931 w 1541"/>
                <a:gd name="T73" fmla="*/ 1468 h 1502"/>
                <a:gd name="T74" fmla="*/ 956 w 1541"/>
                <a:gd name="T75" fmla="*/ 1453 h 1502"/>
                <a:gd name="T76" fmla="*/ 986 w 1541"/>
                <a:gd name="T77" fmla="*/ 1458 h 1502"/>
                <a:gd name="T78" fmla="*/ 1011 w 1541"/>
                <a:gd name="T79" fmla="*/ 1200 h 1502"/>
                <a:gd name="T80" fmla="*/ 1036 w 1541"/>
                <a:gd name="T81" fmla="*/ 1429 h 1502"/>
                <a:gd name="T82" fmla="*/ 1061 w 1541"/>
                <a:gd name="T83" fmla="*/ 1453 h 1502"/>
                <a:gd name="T84" fmla="*/ 1090 w 1541"/>
                <a:gd name="T85" fmla="*/ 1458 h 1502"/>
                <a:gd name="T86" fmla="*/ 1115 w 1541"/>
                <a:gd name="T87" fmla="*/ 1458 h 1502"/>
                <a:gd name="T88" fmla="*/ 1144 w 1541"/>
                <a:gd name="T89" fmla="*/ 1468 h 1502"/>
                <a:gd name="T90" fmla="*/ 1169 w 1541"/>
                <a:gd name="T91" fmla="*/ 1463 h 1502"/>
                <a:gd name="T92" fmla="*/ 1190 w 1541"/>
                <a:gd name="T93" fmla="*/ 1463 h 1502"/>
                <a:gd name="T94" fmla="*/ 1220 w 1541"/>
                <a:gd name="T95" fmla="*/ 1438 h 1502"/>
                <a:gd name="T96" fmla="*/ 1245 w 1541"/>
                <a:gd name="T97" fmla="*/ 1438 h 1502"/>
                <a:gd name="T98" fmla="*/ 1270 w 1541"/>
                <a:gd name="T99" fmla="*/ 1093 h 1502"/>
                <a:gd name="T100" fmla="*/ 1295 w 1541"/>
                <a:gd name="T101" fmla="*/ 1453 h 1502"/>
                <a:gd name="T102" fmla="*/ 1316 w 1541"/>
                <a:gd name="T103" fmla="*/ 1458 h 1502"/>
                <a:gd name="T104" fmla="*/ 1345 w 1541"/>
                <a:gd name="T105" fmla="*/ 1468 h 1502"/>
                <a:gd name="T106" fmla="*/ 1370 w 1541"/>
                <a:gd name="T107" fmla="*/ 1472 h 1502"/>
                <a:gd name="T108" fmla="*/ 1391 w 1541"/>
                <a:gd name="T109" fmla="*/ 1463 h 1502"/>
                <a:gd name="T110" fmla="*/ 1412 w 1541"/>
                <a:gd name="T111" fmla="*/ 1448 h 1502"/>
                <a:gd name="T112" fmla="*/ 1441 w 1541"/>
                <a:gd name="T113" fmla="*/ 1468 h 1502"/>
                <a:gd name="T114" fmla="*/ 1470 w 1541"/>
                <a:gd name="T115" fmla="*/ 1463 h 1502"/>
                <a:gd name="T116" fmla="*/ 1495 w 1541"/>
                <a:gd name="T117" fmla="*/ 1458 h 1502"/>
                <a:gd name="T118" fmla="*/ 1520 w 1541"/>
                <a:gd name="T119" fmla="*/ 1453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1" h="1502">
                  <a:moveTo>
                    <a:pt x="0" y="1453"/>
                  </a:moveTo>
                  <a:lnTo>
                    <a:pt x="4" y="1453"/>
                  </a:lnTo>
                  <a:lnTo>
                    <a:pt x="4" y="1477"/>
                  </a:lnTo>
                  <a:lnTo>
                    <a:pt x="8" y="1468"/>
                  </a:lnTo>
                  <a:lnTo>
                    <a:pt x="8" y="1463"/>
                  </a:lnTo>
                  <a:lnTo>
                    <a:pt x="12" y="1477"/>
                  </a:lnTo>
                  <a:lnTo>
                    <a:pt x="12" y="1463"/>
                  </a:lnTo>
                  <a:lnTo>
                    <a:pt x="12" y="1468"/>
                  </a:lnTo>
                  <a:lnTo>
                    <a:pt x="16" y="1463"/>
                  </a:lnTo>
                  <a:lnTo>
                    <a:pt x="16" y="1472"/>
                  </a:lnTo>
                  <a:lnTo>
                    <a:pt x="16" y="1463"/>
                  </a:lnTo>
                  <a:lnTo>
                    <a:pt x="21" y="1468"/>
                  </a:lnTo>
                  <a:lnTo>
                    <a:pt x="21" y="1458"/>
                  </a:lnTo>
                  <a:lnTo>
                    <a:pt x="25" y="1463"/>
                  </a:lnTo>
                  <a:lnTo>
                    <a:pt x="25" y="1453"/>
                  </a:lnTo>
                  <a:lnTo>
                    <a:pt x="29" y="1472"/>
                  </a:lnTo>
                  <a:lnTo>
                    <a:pt x="29" y="1482"/>
                  </a:lnTo>
                  <a:lnTo>
                    <a:pt x="33" y="1458"/>
                  </a:lnTo>
                  <a:lnTo>
                    <a:pt x="33" y="1463"/>
                  </a:lnTo>
                  <a:lnTo>
                    <a:pt x="33" y="1487"/>
                  </a:lnTo>
                  <a:lnTo>
                    <a:pt x="37" y="1453"/>
                  </a:lnTo>
                  <a:lnTo>
                    <a:pt x="37" y="1477"/>
                  </a:lnTo>
                  <a:lnTo>
                    <a:pt x="37" y="1472"/>
                  </a:lnTo>
                  <a:lnTo>
                    <a:pt x="42" y="1458"/>
                  </a:lnTo>
                  <a:lnTo>
                    <a:pt x="42" y="1448"/>
                  </a:lnTo>
                  <a:lnTo>
                    <a:pt x="46" y="1448"/>
                  </a:lnTo>
                  <a:lnTo>
                    <a:pt x="46" y="1458"/>
                  </a:lnTo>
                  <a:lnTo>
                    <a:pt x="50" y="1468"/>
                  </a:lnTo>
                  <a:lnTo>
                    <a:pt x="50" y="1448"/>
                  </a:lnTo>
                  <a:lnTo>
                    <a:pt x="50" y="1458"/>
                  </a:lnTo>
                  <a:lnTo>
                    <a:pt x="54" y="1468"/>
                  </a:lnTo>
                  <a:lnTo>
                    <a:pt x="54" y="1472"/>
                  </a:lnTo>
                  <a:lnTo>
                    <a:pt x="54" y="1487"/>
                  </a:lnTo>
                  <a:lnTo>
                    <a:pt x="58" y="1482"/>
                  </a:lnTo>
                  <a:lnTo>
                    <a:pt x="58" y="1468"/>
                  </a:lnTo>
                  <a:lnTo>
                    <a:pt x="58" y="1458"/>
                  </a:lnTo>
                  <a:lnTo>
                    <a:pt x="62" y="1468"/>
                  </a:lnTo>
                  <a:lnTo>
                    <a:pt x="62" y="1492"/>
                  </a:lnTo>
                  <a:lnTo>
                    <a:pt x="67" y="1472"/>
                  </a:lnTo>
                  <a:lnTo>
                    <a:pt x="67" y="1463"/>
                  </a:lnTo>
                  <a:lnTo>
                    <a:pt x="67" y="1458"/>
                  </a:lnTo>
                  <a:lnTo>
                    <a:pt x="71" y="1477"/>
                  </a:lnTo>
                  <a:lnTo>
                    <a:pt x="71" y="1468"/>
                  </a:lnTo>
                  <a:lnTo>
                    <a:pt x="75" y="1463"/>
                  </a:lnTo>
                  <a:lnTo>
                    <a:pt x="79" y="1458"/>
                  </a:lnTo>
                  <a:lnTo>
                    <a:pt x="79" y="1453"/>
                  </a:lnTo>
                  <a:lnTo>
                    <a:pt x="79" y="1463"/>
                  </a:lnTo>
                  <a:lnTo>
                    <a:pt x="83" y="1458"/>
                  </a:lnTo>
                  <a:lnTo>
                    <a:pt x="88" y="1472"/>
                  </a:lnTo>
                  <a:lnTo>
                    <a:pt x="88" y="1463"/>
                  </a:lnTo>
                  <a:lnTo>
                    <a:pt x="88" y="1468"/>
                  </a:lnTo>
                  <a:lnTo>
                    <a:pt x="92" y="1463"/>
                  </a:lnTo>
                  <a:lnTo>
                    <a:pt x="92" y="1487"/>
                  </a:lnTo>
                  <a:lnTo>
                    <a:pt x="96" y="1482"/>
                  </a:lnTo>
                  <a:lnTo>
                    <a:pt x="96" y="1487"/>
                  </a:lnTo>
                  <a:lnTo>
                    <a:pt x="96" y="1468"/>
                  </a:lnTo>
                  <a:lnTo>
                    <a:pt x="100" y="1468"/>
                  </a:lnTo>
                  <a:lnTo>
                    <a:pt x="100" y="1458"/>
                  </a:lnTo>
                  <a:lnTo>
                    <a:pt x="104" y="1458"/>
                  </a:lnTo>
                  <a:lnTo>
                    <a:pt x="104" y="1468"/>
                  </a:lnTo>
                  <a:lnTo>
                    <a:pt x="104" y="1463"/>
                  </a:lnTo>
                  <a:lnTo>
                    <a:pt x="108" y="1487"/>
                  </a:lnTo>
                  <a:lnTo>
                    <a:pt x="108" y="1463"/>
                  </a:lnTo>
                  <a:lnTo>
                    <a:pt x="113" y="1468"/>
                  </a:lnTo>
                  <a:lnTo>
                    <a:pt x="113" y="1453"/>
                  </a:lnTo>
                  <a:lnTo>
                    <a:pt x="117" y="1458"/>
                  </a:lnTo>
                  <a:lnTo>
                    <a:pt x="117" y="1468"/>
                  </a:lnTo>
                  <a:lnTo>
                    <a:pt x="121" y="1463"/>
                  </a:lnTo>
                  <a:lnTo>
                    <a:pt x="121" y="1468"/>
                  </a:lnTo>
                  <a:lnTo>
                    <a:pt x="121" y="1487"/>
                  </a:lnTo>
                  <a:lnTo>
                    <a:pt x="125" y="1477"/>
                  </a:lnTo>
                  <a:lnTo>
                    <a:pt x="125" y="1458"/>
                  </a:lnTo>
                  <a:lnTo>
                    <a:pt x="125" y="1468"/>
                  </a:lnTo>
                  <a:lnTo>
                    <a:pt x="129" y="1468"/>
                  </a:lnTo>
                  <a:lnTo>
                    <a:pt x="129" y="1477"/>
                  </a:lnTo>
                  <a:lnTo>
                    <a:pt x="133" y="1448"/>
                  </a:lnTo>
                  <a:lnTo>
                    <a:pt x="133" y="1468"/>
                  </a:lnTo>
                  <a:lnTo>
                    <a:pt x="133" y="1477"/>
                  </a:lnTo>
                  <a:lnTo>
                    <a:pt x="138" y="1458"/>
                  </a:lnTo>
                  <a:lnTo>
                    <a:pt x="138" y="1477"/>
                  </a:lnTo>
                  <a:lnTo>
                    <a:pt x="142" y="1448"/>
                  </a:lnTo>
                  <a:lnTo>
                    <a:pt x="142" y="1463"/>
                  </a:lnTo>
                  <a:lnTo>
                    <a:pt x="142" y="1482"/>
                  </a:lnTo>
                  <a:lnTo>
                    <a:pt x="146" y="1463"/>
                  </a:lnTo>
                  <a:lnTo>
                    <a:pt x="146" y="1453"/>
                  </a:lnTo>
                  <a:lnTo>
                    <a:pt x="146" y="1502"/>
                  </a:lnTo>
                  <a:lnTo>
                    <a:pt x="150" y="1448"/>
                  </a:lnTo>
                  <a:lnTo>
                    <a:pt x="150" y="1477"/>
                  </a:lnTo>
                  <a:lnTo>
                    <a:pt x="150" y="1468"/>
                  </a:lnTo>
                  <a:lnTo>
                    <a:pt x="154" y="1463"/>
                  </a:lnTo>
                  <a:lnTo>
                    <a:pt x="159" y="1487"/>
                  </a:lnTo>
                  <a:lnTo>
                    <a:pt x="159" y="1468"/>
                  </a:lnTo>
                  <a:lnTo>
                    <a:pt x="159" y="1492"/>
                  </a:lnTo>
                  <a:lnTo>
                    <a:pt x="163" y="1468"/>
                  </a:lnTo>
                  <a:lnTo>
                    <a:pt x="163" y="1472"/>
                  </a:lnTo>
                  <a:lnTo>
                    <a:pt x="163" y="1463"/>
                  </a:lnTo>
                  <a:lnTo>
                    <a:pt x="167" y="1482"/>
                  </a:lnTo>
                  <a:lnTo>
                    <a:pt x="167" y="1463"/>
                  </a:lnTo>
                  <a:lnTo>
                    <a:pt x="167" y="1458"/>
                  </a:lnTo>
                  <a:lnTo>
                    <a:pt x="171" y="1472"/>
                  </a:lnTo>
                  <a:lnTo>
                    <a:pt x="171" y="1477"/>
                  </a:lnTo>
                  <a:lnTo>
                    <a:pt x="171" y="1448"/>
                  </a:lnTo>
                  <a:lnTo>
                    <a:pt x="175" y="1472"/>
                  </a:lnTo>
                  <a:lnTo>
                    <a:pt x="179" y="1477"/>
                  </a:lnTo>
                  <a:lnTo>
                    <a:pt x="179" y="1482"/>
                  </a:lnTo>
                  <a:lnTo>
                    <a:pt x="184" y="1458"/>
                  </a:lnTo>
                  <a:lnTo>
                    <a:pt x="184" y="1463"/>
                  </a:lnTo>
                  <a:lnTo>
                    <a:pt x="184" y="1482"/>
                  </a:lnTo>
                  <a:lnTo>
                    <a:pt x="188" y="1463"/>
                  </a:lnTo>
                  <a:lnTo>
                    <a:pt x="188" y="1477"/>
                  </a:lnTo>
                  <a:lnTo>
                    <a:pt x="192" y="1492"/>
                  </a:lnTo>
                  <a:lnTo>
                    <a:pt x="192" y="1472"/>
                  </a:lnTo>
                  <a:lnTo>
                    <a:pt x="196" y="1463"/>
                  </a:lnTo>
                  <a:lnTo>
                    <a:pt x="196" y="1453"/>
                  </a:lnTo>
                  <a:lnTo>
                    <a:pt x="196" y="1448"/>
                  </a:lnTo>
                  <a:lnTo>
                    <a:pt x="200" y="1472"/>
                  </a:lnTo>
                  <a:lnTo>
                    <a:pt x="200" y="1487"/>
                  </a:lnTo>
                  <a:lnTo>
                    <a:pt x="200" y="1468"/>
                  </a:lnTo>
                  <a:lnTo>
                    <a:pt x="204" y="1463"/>
                  </a:lnTo>
                  <a:lnTo>
                    <a:pt x="204" y="1448"/>
                  </a:lnTo>
                  <a:lnTo>
                    <a:pt x="209" y="1443"/>
                  </a:lnTo>
                  <a:lnTo>
                    <a:pt x="209" y="1472"/>
                  </a:lnTo>
                  <a:lnTo>
                    <a:pt x="213" y="1443"/>
                  </a:lnTo>
                  <a:lnTo>
                    <a:pt x="213" y="1463"/>
                  </a:lnTo>
                  <a:lnTo>
                    <a:pt x="213" y="1468"/>
                  </a:lnTo>
                  <a:lnTo>
                    <a:pt x="217" y="1477"/>
                  </a:lnTo>
                  <a:lnTo>
                    <a:pt x="217" y="1453"/>
                  </a:lnTo>
                  <a:lnTo>
                    <a:pt x="217" y="1463"/>
                  </a:lnTo>
                  <a:lnTo>
                    <a:pt x="221" y="1468"/>
                  </a:lnTo>
                  <a:lnTo>
                    <a:pt x="221" y="1492"/>
                  </a:lnTo>
                  <a:lnTo>
                    <a:pt x="225" y="1453"/>
                  </a:lnTo>
                  <a:lnTo>
                    <a:pt x="225" y="1472"/>
                  </a:lnTo>
                  <a:lnTo>
                    <a:pt x="230" y="1458"/>
                  </a:lnTo>
                  <a:lnTo>
                    <a:pt x="230" y="1463"/>
                  </a:lnTo>
                  <a:lnTo>
                    <a:pt x="234" y="1458"/>
                  </a:lnTo>
                  <a:lnTo>
                    <a:pt x="234" y="1453"/>
                  </a:lnTo>
                  <a:lnTo>
                    <a:pt x="234" y="1468"/>
                  </a:lnTo>
                  <a:lnTo>
                    <a:pt x="238" y="1443"/>
                  </a:lnTo>
                  <a:lnTo>
                    <a:pt x="238" y="1468"/>
                  </a:lnTo>
                  <a:lnTo>
                    <a:pt x="238" y="1453"/>
                  </a:lnTo>
                  <a:lnTo>
                    <a:pt x="242" y="1463"/>
                  </a:lnTo>
                  <a:lnTo>
                    <a:pt x="242" y="1453"/>
                  </a:lnTo>
                  <a:lnTo>
                    <a:pt x="246" y="1448"/>
                  </a:lnTo>
                  <a:lnTo>
                    <a:pt x="246" y="1458"/>
                  </a:lnTo>
                  <a:lnTo>
                    <a:pt x="250" y="1482"/>
                  </a:lnTo>
                  <a:lnTo>
                    <a:pt x="250" y="1448"/>
                  </a:lnTo>
                  <a:lnTo>
                    <a:pt x="250" y="1458"/>
                  </a:lnTo>
                  <a:lnTo>
                    <a:pt x="255" y="1453"/>
                  </a:lnTo>
                  <a:lnTo>
                    <a:pt x="255" y="1448"/>
                  </a:lnTo>
                  <a:lnTo>
                    <a:pt x="255" y="1458"/>
                  </a:lnTo>
                  <a:lnTo>
                    <a:pt x="259" y="1448"/>
                  </a:lnTo>
                  <a:lnTo>
                    <a:pt x="259" y="1443"/>
                  </a:lnTo>
                  <a:lnTo>
                    <a:pt x="259" y="1448"/>
                  </a:lnTo>
                  <a:lnTo>
                    <a:pt x="263" y="1453"/>
                  </a:lnTo>
                  <a:lnTo>
                    <a:pt x="263" y="1429"/>
                  </a:lnTo>
                  <a:lnTo>
                    <a:pt x="267" y="1409"/>
                  </a:lnTo>
                  <a:lnTo>
                    <a:pt x="267" y="1424"/>
                  </a:lnTo>
                  <a:lnTo>
                    <a:pt x="267" y="1414"/>
                  </a:lnTo>
                  <a:lnTo>
                    <a:pt x="271" y="1385"/>
                  </a:lnTo>
                  <a:lnTo>
                    <a:pt x="271" y="1366"/>
                  </a:lnTo>
                  <a:lnTo>
                    <a:pt x="271" y="1336"/>
                  </a:lnTo>
                  <a:lnTo>
                    <a:pt x="276" y="1298"/>
                  </a:lnTo>
                  <a:lnTo>
                    <a:pt x="276" y="1220"/>
                  </a:lnTo>
                  <a:lnTo>
                    <a:pt x="276" y="1093"/>
                  </a:lnTo>
                  <a:lnTo>
                    <a:pt x="280" y="846"/>
                  </a:lnTo>
                  <a:lnTo>
                    <a:pt x="280" y="375"/>
                  </a:lnTo>
                  <a:lnTo>
                    <a:pt x="280" y="0"/>
                  </a:lnTo>
                  <a:lnTo>
                    <a:pt x="284" y="307"/>
                  </a:lnTo>
                  <a:lnTo>
                    <a:pt x="284" y="773"/>
                  </a:lnTo>
                  <a:lnTo>
                    <a:pt x="288" y="1074"/>
                  </a:lnTo>
                  <a:lnTo>
                    <a:pt x="288" y="1195"/>
                  </a:lnTo>
                  <a:lnTo>
                    <a:pt x="288" y="1298"/>
                  </a:lnTo>
                  <a:lnTo>
                    <a:pt x="292" y="1332"/>
                  </a:lnTo>
                  <a:lnTo>
                    <a:pt x="292" y="1366"/>
                  </a:lnTo>
                  <a:lnTo>
                    <a:pt x="292" y="1404"/>
                  </a:lnTo>
                  <a:lnTo>
                    <a:pt x="296" y="1400"/>
                  </a:lnTo>
                  <a:lnTo>
                    <a:pt x="296" y="1438"/>
                  </a:lnTo>
                  <a:lnTo>
                    <a:pt x="301" y="1424"/>
                  </a:lnTo>
                  <a:lnTo>
                    <a:pt x="301" y="1434"/>
                  </a:lnTo>
                  <a:lnTo>
                    <a:pt x="305" y="1453"/>
                  </a:lnTo>
                  <a:lnTo>
                    <a:pt x="305" y="1448"/>
                  </a:lnTo>
                  <a:lnTo>
                    <a:pt x="305" y="1419"/>
                  </a:lnTo>
                  <a:lnTo>
                    <a:pt x="309" y="1434"/>
                  </a:lnTo>
                  <a:lnTo>
                    <a:pt x="309" y="1458"/>
                  </a:lnTo>
                  <a:lnTo>
                    <a:pt x="309" y="1448"/>
                  </a:lnTo>
                  <a:lnTo>
                    <a:pt x="313" y="1443"/>
                  </a:lnTo>
                  <a:lnTo>
                    <a:pt x="317" y="1458"/>
                  </a:lnTo>
                  <a:lnTo>
                    <a:pt x="321" y="1429"/>
                  </a:lnTo>
                  <a:lnTo>
                    <a:pt x="321" y="1477"/>
                  </a:lnTo>
                  <a:lnTo>
                    <a:pt x="326" y="1443"/>
                  </a:lnTo>
                  <a:lnTo>
                    <a:pt x="326" y="1458"/>
                  </a:lnTo>
                  <a:lnTo>
                    <a:pt x="326" y="1448"/>
                  </a:lnTo>
                  <a:lnTo>
                    <a:pt x="330" y="1434"/>
                  </a:lnTo>
                  <a:lnTo>
                    <a:pt x="330" y="1443"/>
                  </a:lnTo>
                  <a:lnTo>
                    <a:pt x="334" y="1438"/>
                  </a:lnTo>
                  <a:lnTo>
                    <a:pt x="334" y="1458"/>
                  </a:lnTo>
                  <a:lnTo>
                    <a:pt x="334" y="1472"/>
                  </a:lnTo>
                  <a:lnTo>
                    <a:pt x="338" y="1448"/>
                  </a:lnTo>
                  <a:lnTo>
                    <a:pt x="338" y="1458"/>
                  </a:lnTo>
                  <a:lnTo>
                    <a:pt x="342" y="1448"/>
                  </a:lnTo>
                  <a:lnTo>
                    <a:pt x="342" y="1453"/>
                  </a:lnTo>
                  <a:lnTo>
                    <a:pt x="342" y="1463"/>
                  </a:lnTo>
                  <a:lnTo>
                    <a:pt x="347" y="1468"/>
                  </a:lnTo>
                  <a:lnTo>
                    <a:pt x="347" y="1458"/>
                  </a:lnTo>
                  <a:lnTo>
                    <a:pt x="347" y="1429"/>
                  </a:lnTo>
                  <a:lnTo>
                    <a:pt x="351" y="1453"/>
                  </a:lnTo>
                  <a:lnTo>
                    <a:pt x="351" y="1429"/>
                  </a:lnTo>
                  <a:lnTo>
                    <a:pt x="351" y="1448"/>
                  </a:lnTo>
                  <a:lnTo>
                    <a:pt x="355" y="1443"/>
                  </a:lnTo>
                  <a:lnTo>
                    <a:pt x="355" y="1453"/>
                  </a:lnTo>
                  <a:lnTo>
                    <a:pt x="359" y="1414"/>
                  </a:lnTo>
                  <a:lnTo>
                    <a:pt x="359" y="1468"/>
                  </a:lnTo>
                  <a:lnTo>
                    <a:pt x="359" y="1434"/>
                  </a:lnTo>
                  <a:lnTo>
                    <a:pt x="363" y="1438"/>
                  </a:lnTo>
                  <a:lnTo>
                    <a:pt x="363" y="1414"/>
                  </a:lnTo>
                  <a:lnTo>
                    <a:pt x="363" y="1429"/>
                  </a:lnTo>
                  <a:lnTo>
                    <a:pt x="367" y="1395"/>
                  </a:lnTo>
                  <a:lnTo>
                    <a:pt x="367" y="1380"/>
                  </a:lnTo>
                  <a:lnTo>
                    <a:pt x="367" y="1395"/>
                  </a:lnTo>
                  <a:lnTo>
                    <a:pt x="372" y="1341"/>
                  </a:lnTo>
                  <a:lnTo>
                    <a:pt x="372" y="1312"/>
                  </a:lnTo>
                  <a:lnTo>
                    <a:pt x="372" y="1230"/>
                  </a:lnTo>
                  <a:lnTo>
                    <a:pt x="376" y="1089"/>
                  </a:lnTo>
                  <a:lnTo>
                    <a:pt x="376" y="855"/>
                  </a:lnTo>
                  <a:lnTo>
                    <a:pt x="380" y="457"/>
                  </a:lnTo>
                  <a:lnTo>
                    <a:pt x="380" y="25"/>
                  </a:lnTo>
                  <a:lnTo>
                    <a:pt x="380" y="243"/>
                  </a:lnTo>
                  <a:lnTo>
                    <a:pt x="384" y="710"/>
                  </a:lnTo>
                  <a:lnTo>
                    <a:pt x="384" y="1016"/>
                  </a:lnTo>
                  <a:lnTo>
                    <a:pt x="384" y="1195"/>
                  </a:lnTo>
                  <a:lnTo>
                    <a:pt x="388" y="1254"/>
                  </a:lnTo>
                  <a:lnTo>
                    <a:pt x="388" y="1322"/>
                  </a:lnTo>
                  <a:lnTo>
                    <a:pt x="388" y="1375"/>
                  </a:lnTo>
                  <a:lnTo>
                    <a:pt x="392" y="1390"/>
                  </a:lnTo>
                  <a:lnTo>
                    <a:pt x="392" y="1409"/>
                  </a:lnTo>
                  <a:lnTo>
                    <a:pt x="397" y="1429"/>
                  </a:lnTo>
                  <a:lnTo>
                    <a:pt x="397" y="1438"/>
                  </a:lnTo>
                  <a:lnTo>
                    <a:pt x="401" y="1434"/>
                  </a:lnTo>
                  <a:lnTo>
                    <a:pt x="401" y="1443"/>
                  </a:lnTo>
                  <a:lnTo>
                    <a:pt x="405" y="1438"/>
                  </a:lnTo>
                  <a:lnTo>
                    <a:pt x="405" y="1453"/>
                  </a:lnTo>
                  <a:lnTo>
                    <a:pt x="409" y="1453"/>
                  </a:lnTo>
                  <a:lnTo>
                    <a:pt x="413" y="1463"/>
                  </a:lnTo>
                  <a:lnTo>
                    <a:pt x="413" y="1458"/>
                  </a:lnTo>
                  <a:lnTo>
                    <a:pt x="413" y="1468"/>
                  </a:lnTo>
                  <a:lnTo>
                    <a:pt x="418" y="1453"/>
                  </a:lnTo>
                  <a:lnTo>
                    <a:pt x="422" y="1448"/>
                  </a:lnTo>
                  <a:lnTo>
                    <a:pt x="422" y="1453"/>
                  </a:lnTo>
                  <a:lnTo>
                    <a:pt x="426" y="1443"/>
                  </a:lnTo>
                  <a:lnTo>
                    <a:pt x="426" y="1458"/>
                  </a:lnTo>
                  <a:lnTo>
                    <a:pt x="426" y="1477"/>
                  </a:lnTo>
                  <a:lnTo>
                    <a:pt x="430" y="1453"/>
                  </a:lnTo>
                  <a:lnTo>
                    <a:pt x="430" y="1468"/>
                  </a:lnTo>
                  <a:lnTo>
                    <a:pt x="434" y="1458"/>
                  </a:lnTo>
                  <a:lnTo>
                    <a:pt x="434" y="1453"/>
                  </a:lnTo>
                  <a:lnTo>
                    <a:pt x="434" y="1482"/>
                  </a:lnTo>
                  <a:lnTo>
                    <a:pt x="438" y="1463"/>
                  </a:lnTo>
                  <a:lnTo>
                    <a:pt x="438" y="1468"/>
                  </a:lnTo>
                  <a:lnTo>
                    <a:pt x="438" y="1472"/>
                  </a:lnTo>
                  <a:lnTo>
                    <a:pt x="443" y="1463"/>
                  </a:lnTo>
                  <a:lnTo>
                    <a:pt x="443" y="1448"/>
                  </a:lnTo>
                  <a:lnTo>
                    <a:pt x="443" y="1472"/>
                  </a:lnTo>
                  <a:lnTo>
                    <a:pt x="447" y="1458"/>
                  </a:lnTo>
                  <a:lnTo>
                    <a:pt x="447" y="1463"/>
                  </a:lnTo>
                  <a:lnTo>
                    <a:pt x="451" y="1453"/>
                  </a:lnTo>
                  <a:lnTo>
                    <a:pt x="451" y="1463"/>
                  </a:lnTo>
                  <a:lnTo>
                    <a:pt x="451" y="1492"/>
                  </a:lnTo>
                  <a:lnTo>
                    <a:pt x="455" y="1458"/>
                  </a:lnTo>
                  <a:lnTo>
                    <a:pt x="455" y="1438"/>
                  </a:lnTo>
                  <a:lnTo>
                    <a:pt x="455" y="1434"/>
                  </a:lnTo>
                  <a:lnTo>
                    <a:pt x="459" y="1458"/>
                  </a:lnTo>
                  <a:lnTo>
                    <a:pt x="459" y="1468"/>
                  </a:lnTo>
                  <a:lnTo>
                    <a:pt x="459" y="1492"/>
                  </a:lnTo>
                  <a:lnTo>
                    <a:pt x="463" y="1463"/>
                  </a:lnTo>
                  <a:lnTo>
                    <a:pt x="463" y="1472"/>
                  </a:lnTo>
                  <a:lnTo>
                    <a:pt x="468" y="1463"/>
                  </a:lnTo>
                  <a:lnTo>
                    <a:pt x="468" y="1438"/>
                  </a:lnTo>
                  <a:lnTo>
                    <a:pt x="472" y="1448"/>
                  </a:lnTo>
                  <a:lnTo>
                    <a:pt x="472" y="1468"/>
                  </a:lnTo>
                  <a:lnTo>
                    <a:pt x="476" y="1463"/>
                  </a:lnTo>
                  <a:lnTo>
                    <a:pt x="476" y="1487"/>
                  </a:lnTo>
                  <a:lnTo>
                    <a:pt x="476" y="1472"/>
                  </a:lnTo>
                  <a:lnTo>
                    <a:pt x="480" y="1468"/>
                  </a:lnTo>
                  <a:lnTo>
                    <a:pt x="480" y="1463"/>
                  </a:lnTo>
                  <a:lnTo>
                    <a:pt x="480" y="1477"/>
                  </a:lnTo>
                  <a:lnTo>
                    <a:pt x="484" y="1453"/>
                  </a:lnTo>
                  <a:lnTo>
                    <a:pt x="484" y="1463"/>
                  </a:lnTo>
                  <a:lnTo>
                    <a:pt x="489" y="1468"/>
                  </a:lnTo>
                  <a:lnTo>
                    <a:pt x="489" y="1492"/>
                  </a:lnTo>
                  <a:lnTo>
                    <a:pt x="489" y="1458"/>
                  </a:lnTo>
                  <a:lnTo>
                    <a:pt x="493" y="1458"/>
                  </a:lnTo>
                  <a:lnTo>
                    <a:pt x="493" y="1438"/>
                  </a:lnTo>
                  <a:lnTo>
                    <a:pt x="493" y="1463"/>
                  </a:lnTo>
                  <a:lnTo>
                    <a:pt x="497" y="1468"/>
                  </a:lnTo>
                  <a:lnTo>
                    <a:pt x="497" y="1458"/>
                  </a:lnTo>
                  <a:lnTo>
                    <a:pt x="501" y="1482"/>
                  </a:lnTo>
                  <a:lnTo>
                    <a:pt x="501" y="1453"/>
                  </a:lnTo>
                  <a:lnTo>
                    <a:pt x="505" y="1443"/>
                  </a:lnTo>
                  <a:lnTo>
                    <a:pt x="505" y="1468"/>
                  </a:lnTo>
                  <a:lnTo>
                    <a:pt x="505" y="1438"/>
                  </a:lnTo>
                  <a:lnTo>
                    <a:pt x="509" y="1472"/>
                  </a:lnTo>
                  <a:lnTo>
                    <a:pt x="509" y="1448"/>
                  </a:lnTo>
                  <a:lnTo>
                    <a:pt x="509" y="1463"/>
                  </a:lnTo>
                  <a:lnTo>
                    <a:pt x="514" y="1463"/>
                  </a:lnTo>
                  <a:lnTo>
                    <a:pt x="514" y="1487"/>
                  </a:lnTo>
                  <a:lnTo>
                    <a:pt x="514" y="1458"/>
                  </a:lnTo>
                  <a:lnTo>
                    <a:pt x="518" y="1448"/>
                  </a:lnTo>
                  <a:lnTo>
                    <a:pt x="518" y="1453"/>
                  </a:lnTo>
                  <a:lnTo>
                    <a:pt x="518" y="1468"/>
                  </a:lnTo>
                  <a:lnTo>
                    <a:pt x="522" y="1472"/>
                  </a:lnTo>
                  <a:lnTo>
                    <a:pt x="522" y="1448"/>
                  </a:lnTo>
                  <a:lnTo>
                    <a:pt x="526" y="1463"/>
                  </a:lnTo>
                  <a:lnTo>
                    <a:pt x="526" y="1414"/>
                  </a:lnTo>
                  <a:lnTo>
                    <a:pt x="526" y="1438"/>
                  </a:lnTo>
                  <a:lnTo>
                    <a:pt x="530" y="1443"/>
                  </a:lnTo>
                  <a:lnTo>
                    <a:pt x="530" y="1429"/>
                  </a:lnTo>
                  <a:lnTo>
                    <a:pt x="530" y="1434"/>
                  </a:lnTo>
                  <a:lnTo>
                    <a:pt x="535" y="1429"/>
                  </a:lnTo>
                  <a:lnTo>
                    <a:pt x="535" y="1443"/>
                  </a:lnTo>
                  <a:lnTo>
                    <a:pt x="535" y="1424"/>
                  </a:lnTo>
                  <a:lnTo>
                    <a:pt x="539" y="1419"/>
                  </a:lnTo>
                  <a:lnTo>
                    <a:pt x="539" y="1395"/>
                  </a:lnTo>
                  <a:lnTo>
                    <a:pt x="543" y="1395"/>
                  </a:lnTo>
                  <a:lnTo>
                    <a:pt x="543" y="1366"/>
                  </a:lnTo>
                  <a:lnTo>
                    <a:pt x="543" y="1307"/>
                  </a:lnTo>
                  <a:lnTo>
                    <a:pt x="547" y="1234"/>
                  </a:lnTo>
                  <a:lnTo>
                    <a:pt x="547" y="1123"/>
                  </a:lnTo>
                  <a:lnTo>
                    <a:pt x="547" y="899"/>
                  </a:lnTo>
                  <a:lnTo>
                    <a:pt x="551" y="506"/>
                  </a:lnTo>
                  <a:lnTo>
                    <a:pt x="551" y="44"/>
                  </a:lnTo>
                  <a:lnTo>
                    <a:pt x="551" y="195"/>
                  </a:lnTo>
                  <a:lnTo>
                    <a:pt x="555" y="666"/>
                  </a:lnTo>
                  <a:lnTo>
                    <a:pt x="555" y="996"/>
                  </a:lnTo>
                  <a:lnTo>
                    <a:pt x="560" y="1171"/>
                  </a:lnTo>
                  <a:lnTo>
                    <a:pt x="560" y="1283"/>
                  </a:lnTo>
                  <a:lnTo>
                    <a:pt x="560" y="1327"/>
                  </a:lnTo>
                  <a:lnTo>
                    <a:pt x="564" y="1366"/>
                  </a:lnTo>
                  <a:lnTo>
                    <a:pt x="564" y="1380"/>
                  </a:lnTo>
                  <a:lnTo>
                    <a:pt x="564" y="1400"/>
                  </a:lnTo>
                  <a:lnTo>
                    <a:pt x="568" y="1380"/>
                  </a:lnTo>
                  <a:lnTo>
                    <a:pt x="568" y="1404"/>
                  </a:lnTo>
                  <a:lnTo>
                    <a:pt x="568" y="1438"/>
                  </a:lnTo>
                  <a:lnTo>
                    <a:pt x="572" y="1429"/>
                  </a:lnTo>
                  <a:lnTo>
                    <a:pt x="572" y="1453"/>
                  </a:lnTo>
                  <a:lnTo>
                    <a:pt x="576" y="1448"/>
                  </a:lnTo>
                  <a:lnTo>
                    <a:pt x="580" y="1443"/>
                  </a:lnTo>
                  <a:lnTo>
                    <a:pt x="580" y="1458"/>
                  </a:lnTo>
                  <a:lnTo>
                    <a:pt x="580" y="1443"/>
                  </a:lnTo>
                  <a:lnTo>
                    <a:pt x="585" y="1448"/>
                  </a:lnTo>
                  <a:lnTo>
                    <a:pt x="585" y="1468"/>
                  </a:lnTo>
                  <a:lnTo>
                    <a:pt x="585" y="1472"/>
                  </a:lnTo>
                  <a:lnTo>
                    <a:pt x="589" y="1448"/>
                  </a:lnTo>
                  <a:lnTo>
                    <a:pt x="589" y="1438"/>
                  </a:lnTo>
                  <a:lnTo>
                    <a:pt x="589" y="1468"/>
                  </a:lnTo>
                  <a:lnTo>
                    <a:pt x="593" y="1463"/>
                  </a:lnTo>
                  <a:lnTo>
                    <a:pt x="593" y="1458"/>
                  </a:lnTo>
                  <a:lnTo>
                    <a:pt x="597" y="1463"/>
                  </a:lnTo>
                  <a:lnTo>
                    <a:pt x="597" y="1443"/>
                  </a:lnTo>
                  <a:lnTo>
                    <a:pt x="597" y="1468"/>
                  </a:lnTo>
                  <a:lnTo>
                    <a:pt x="601" y="1453"/>
                  </a:lnTo>
                  <a:lnTo>
                    <a:pt x="601" y="1458"/>
                  </a:lnTo>
                  <a:lnTo>
                    <a:pt x="606" y="1477"/>
                  </a:lnTo>
                  <a:lnTo>
                    <a:pt x="606" y="1463"/>
                  </a:lnTo>
                  <a:lnTo>
                    <a:pt x="610" y="1458"/>
                  </a:lnTo>
                  <a:lnTo>
                    <a:pt x="610" y="1468"/>
                  </a:lnTo>
                  <a:lnTo>
                    <a:pt x="610" y="1458"/>
                  </a:lnTo>
                  <a:lnTo>
                    <a:pt x="614" y="1468"/>
                  </a:lnTo>
                  <a:lnTo>
                    <a:pt x="614" y="1487"/>
                  </a:lnTo>
                  <a:lnTo>
                    <a:pt x="618" y="1453"/>
                  </a:lnTo>
                  <a:lnTo>
                    <a:pt x="618" y="1458"/>
                  </a:lnTo>
                  <a:lnTo>
                    <a:pt x="622" y="1463"/>
                  </a:lnTo>
                  <a:lnTo>
                    <a:pt x="622" y="1472"/>
                  </a:lnTo>
                  <a:lnTo>
                    <a:pt x="622" y="1468"/>
                  </a:lnTo>
                  <a:lnTo>
                    <a:pt x="626" y="1482"/>
                  </a:lnTo>
                  <a:lnTo>
                    <a:pt x="626" y="1458"/>
                  </a:lnTo>
                  <a:lnTo>
                    <a:pt x="626" y="1463"/>
                  </a:lnTo>
                  <a:lnTo>
                    <a:pt x="631" y="1482"/>
                  </a:lnTo>
                  <a:lnTo>
                    <a:pt x="631" y="1468"/>
                  </a:lnTo>
                  <a:lnTo>
                    <a:pt x="635" y="1463"/>
                  </a:lnTo>
                  <a:lnTo>
                    <a:pt x="635" y="1448"/>
                  </a:lnTo>
                  <a:lnTo>
                    <a:pt x="639" y="1443"/>
                  </a:lnTo>
                  <a:lnTo>
                    <a:pt x="639" y="1472"/>
                  </a:lnTo>
                  <a:lnTo>
                    <a:pt x="643" y="1477"/>
                  </a:lnTo>
                  <a:lnTo>
                    <a:pt x="643" y="1468"/>
                  </a:lnTo>
                  <a:lnTo>
                    <a:pt x="647" y="1477"/>
                  </a:lnTo>
                  <a:lnTo>
                    <a:pt x="647" y="1472"/>
                  </a:lnTo>
                  <a:lnTo>
                    <a:pt x="651" y="1468"/>
                  </a:lnTo>
                  <a:lnTo>
                    <a:pt x="651" y="1472"/>
                  </a:lnTo>
                  <a:lnTo>
                    <a:pt x="651" y="1463"/>
                  </a:lnTo>
                  <a:lnTo>
                    <a:pt x="656" y="1434"/>
                  </a:lnTo>
                  <a:lnTo>
                    <a:pt x="656" y="1487"/>
                  </a:lnTo>
                  <a:lnTo>
                    <a:pt x="656" y="1458"/>
                  </a:lnTo>
                  <a:lnTo>
                    <a:pt x="660" y="1477"/>
                  </a:lnTo>
                  <a:lnTo>
                    <a:pt x="660" y="1458"/>
                  </a:lnTo>
                  <a:lnTo>
                    <a:pt x="660" y="1468"/>
                  </a:lnTo>
                  <a:lnTo>
                    <a:pt x="664" y="1477"/>
                  </a:lnTo>
                  <a:lnTo>
                    <a:pt x="664" y="1472"/>
                  </a:lnTo>
                  <a:lnTo>
                    <a:pt x="664" y="1453"/>
                  </a:lnTo>
                  <a:lnTo>
                    <a:pt x="668" y="1458"/>
                  </a:lnTo>
                  <a:lnTo>
                    <a:pt x="668" y="1487"/>
                  </a:lnTo>
                  <a:lnTo>
                    <a:pt x="672" y="1463"/>
                  </a:lnTo>
                  <a:lnTo>
                    <a:pt x="672" y="1443"/>
                  </a:lnTo>
                  <a:lnTo>
                    <a:pt x="677" y="1443"/>
                  </a:lnTo>
                  <a:lnTo>
                    <a:pt x="677" y="1468"/>
                  </a:lnTo>
                  <a:lnTo>
                    <a:pt x="677" y="1448"/>
                  </a:lnTo>
                  <a:lnTo>
                    <a:pt x="681" y="1477"/>
                  </a:lnTo>
                  <a:lnTo>
                    <a:pt x="681" y="1458"/>
                  </a:lnTo>
                  <a:lnTo>
                    <a:pt x="681" y="1468"/>
                  </a:lnTo>
                  <a:lnTo>
                    <a:pt x="685" y="1487"/>
                  </a:lnTo>
                  <a:lnTo>
                    <a:pt x="685" y="1492"/>
                  </a:lnTo>
                  <a:lnTo>
                    <a:pt x="689" y="1463"/>
                  </a:lnTo>
                  <a:lnTo>
                    <a:pt x="689" y="1458"/>
                  </a:lnTo>
                  <a:lnTo>
                    <a:pt x="689" y="1477"/>
                  </a:lnTo>
                  <a:lnTo>
                    <a:pt x="693" y="1482"/>
                  </a:lnTo>
                  <a:lnTo>
                    <a:pt x="693" y="1472"/>
                  </a:lnTo>
                  <a:lnTo>
                    <a:pt x="693" y="1458"/>
                  </a:lnTo>
                  <a:lnTo>
                    <a:pt x="697" y="1468"/>
                  </a:lnTo>
                  <a:lnTo>
                    <a:pt x="697" y="1458"/>
                  </a:lnTo>
                  <a:lnTo>
                    <a:pt x="697" y="1463"/>
                  </a:lnTo>
                  <a:lnTo>
                    <a:pt x="702" y="1468"/>
                  </a:lnTo>
                  <a:lnTo>
                    <a:pt x="706" y="1472"/>
                  </a:lnTo>
                  <a:lnTo>
                    <a:pt x="706" y="1458"/>
                  </a:lnTo>
                  <a:lnTo>
                    <a:pt x="710" y="1472"/>
                  </a:lnTo>
                  <a:lnTo>
                    <a:pt x="710" y="1458"/>
                  </a:lnTo>
                  <a:lnTo>
                    <a:pt x="710" y="1468"/>
                  </a:lnTo>
                  <a:lnTo>
                    <a:pt x="714" y="1443"/>
                  </a:lnTo>
                  <a:lnTo>
                    <a:pt x="714" y="1472"/>
                  </a:lnTo>
                  <a:lnTo>
                    <a:pt x="714" y="1458"/>
                  </a:lnTo>
                  <a:lnTo>
                    <a:pt x="718" y="1453"/>
                  </a:lnTo>
                  <a:lnTo>
                    <a:pt x="718" y="1463"/>
                  </a:lnTo>
                  <a:lnTo>
                    <a:pt x="718" y="1472"/>
                  </a:lnTo>
                  <a:lnTo>
                    <a:pt x="722" y="1463"/>
                  </a:lnTo>
                  <a:lnTo>
                    <a:pt x="722" y="1453"/>
                  </a:lnTo>
                  <a:lnTo>
                    <a:pt x="727" y="1477"/>
                  </a:lnTo>
                  <a:lnTo>
                    <a:pt x="727" y="1468"/>
                  </a:lnTo>
                  <a:lnTo>
                    <a:pt x="727" y="1458"/>
                  </a:lnTo>
                  <a:lnTo>
                    <a:pt x="731" y="1472"/>
                  </a:lnTo>
                  <a:lnTo>
                    <a:pt x="731" y="1438"/>
                  </a:lnTo>
                  <a:lnTo>
                    <a:pt x="735" y="1472"/>
                  </a:lnTo>
                  <a:lnTo>
                    <a:pt x="735" y="1477"/>
                  </a:lnTo>
                  <a:lnTo>
                    <a:pt x="735" y="1463"/>
                  </a:lnTo>
                  <a:lnTo>
                    <a:pt x="739" y="1458"/>
                  </a:lnTo>
                  <a:lnTo>
                    <a:pt x="739" y="1463"/>
                  </a:lnTo>
                  <a:lnTo>
                    <a:pt x="743" y="1458"/>
                  </a:lnTo>
                  <a:lnTo>
                    <a:pt x="743" y="1472"/>
                  </a:lnTo>
                  <a:lnTo>
                    <a:pt x="743" y="1458"/>
                  </a:lnTo>
                  <a:lnTo>
                    <a:pt x="748" y="1448"/>
                  </a:lnTo>
                  <a:lnTo>
                    <a:pt x="748" y="1472"/>
                  </a:lnTo>
                  <a:lnTo>
                    <a:pt x="752" y="1463"/>
                  </a:lnTo>
                  <a:lnTo>
                    <a:pt x="752" y="1453"/>
                  </a:lnTo>
                  <a:lnTo>
                    <a:pt x="752" y="1463"/>
                  </a:lnTo>
                  <a:lnTo>
                    <a:pt x="756" y="1477"/>
                  </a:lnTo>
                  <a:lnTo>
                    <a:pt x="760" y="1458"/>
                  </a:lnTo>
                  <a:lnTo>
                    <a:pt x="760" y="1482"/>
                  </a:lnTo>
                  <a:lnTo>
                    <a:pt x="764" y="1453"/>
                  </a:lnTo>
                  <a:lnTo>
                    <a:pt x="764" y="1458"/>
                  </a:lnTo>
                  <a:lnTo>
                    <a:pt x="768" y="1463"/>
                  </a:lnTo>
                  <a:lnTo>
                    <a:pt x="768" y="1472"/>
                  </a:lnTo>
                  <a:lnTo>
                    <a:pt x="773" y="1468"/>
                  </a:lnTo>
                  <a:lnTo>
                    <a:pt x="777" y="1463"/>
                  </a:lnTo>
                  <a:lnTo>
                    <a:pt x="781" y="1458"/>
                  </a:lnTo>
                  <a:lnTo>
                    <a:pt x="781" y="1463"/>
                  </a:lnTo>
                  <a:lnTo>
                    <a:pt x="781" y="1458"/>
                  </a:lnTo>
                  <a:lnTo>
                    <a:pt x="785" y="1453"/>
                  </a:lnTo>
                  <a:lnTo>
                    <a:pt x="785" y="1482"/>
                  </a:lnTo>
                  <a:lnTo>
                    <a:pt x="785" y="1458"/>
                  </a:lnTo>
                  <a:lnTo>
                    <a:pt x="789" y="1477"/>
                  </a:lnTo>
                  <a:lnTo>
                    <a:pt x="789" y="1472"/>
                  </a:lnTo>
                  <a:lnTo>
                    <a:pt x="794" y="1463"/>
                  </a:lnTo>
                  <a:lnTo>
                    <a:pt x="794" y="1453"/>
                  </a:lnTo>
                  <a:lnTo>
                    <a:pt x="798" y="1458"/>
                  </a:lnTo>
                  <a:lnTo>
                    <a:pt x="798" y="1468"/>
                  </a:lnTo>
                  <a:lnTo>
                    <a:pt x="802" y="1443"/>
                  </a:lnTo>
                  <a:lnTo>
                    <a:pt x="802" y="1453"/>
                  </a:lnTo>
                  <a:lnTo>
                    <a:pt x="802" y="1468"/>
                  </a:lnTo>
                  <a:lnTo>
                    <a:pt x="806" y="1453"/>
                  </a:lnTo>
                  <a:lnTo>
                    <a:pt x="806" y="1448"/>
                  </a:lnTo>
                  <a:lnTo>
                    <a:pt x="810" y="1453"/>
                  </a:lnTo>
                  <a:lnTo>
                    <a:pt x="810" y="1472"/>
                  </a:lnTo>
                  <a:lnTo>
                    <a:pt x="810" y="1463"/>
                  </a:lnTo>
                  <a:lnTo>
                    <a:pt x="814" y="1429"/>
                  </a:lnTo>
                  <a:lnTo>
                    <a:pt x="814" y="1463"/>
                  </a:lnTo>
                  <a:lnTo>
                    <a:pt x="819" y="1463"/>
                  </a:lnTo>
                  <a:lnTo>
                    <a:pt x="819" y="1443"/>
                  </a:lnTo>
                  <a:lnTo>
                    <a:pt x="819" y="1453"/>
                  </a:lnTo>
                  <a:lnTo>
                    <a:pt x="823" y="1463"/>
                  </a:lnTo>
                  <a:lnTo>
                    <a:pt x="823" y="1438"/>
                  </a:lnTo>
                  <a:lnTo>
                    <a:pt x="827" y="1443"/>
                  </a:lnTo>
                  <a:lnTo>
                    <a:pt x="827" y="1434"/>
                  </a:lnTo>
                  <a:lnTo>
                    <a:pt x="827" y="1419"/>
                  </a:lnTo>
                  <a:lnTo>
                    <a:pt x="831" y="1414"/>
                  </a:lnTo>
                  <a:lnTo>
                    <a:pt x="831" y="1424"/>
                  </a:lnTo>
                  <a:lnTo>
                    <a:pt x="835" y="1385"/>
                  </a:lnTo>
                  <a:lnTo>
                    <a:pt x="835" y="1390"/>
                  </a:lnTo>
                  <a:lnTo>
                    <a:pt x="835" y="1361"/>
                  </a:lnTo>
                  <a:lnTo>
                    <a:pt x="839" y="1341"/>
                  </a:lnTo>
                  <a:lnTo>
                    <a:pt x="839" y="1278"/>
                  </a:lnTo>
                  <a:lnTo>
                    <a:pt x="839" y="1191"/>
                  </a:lnTo>
                  <a:lnTo>
                    <a:pt x="844" y="1050"/>
                  </a:lnTo>
                  <a:lnTo>
                    <a:pt x="844" y="753"/>
                  </a:lnTo>
                  <a:lnTo>
                    <a:pt x="844" y="287"/>
                  </a:lnTo>
                  <a:lnTo>
                    <a:pt x="848" y="20"/>
                  </a:lnTo>
                  <a:lnTo>
                    <a:pt x="848" y="389"/>
                  </a:lnTo>
                  <a:lnTo>
                    <a:pt x="852" y="836"/>
                  </a:lnTo>
                  <a:lnTo>
                    <a:pt x="852" y="1074"/>
                  </a:lnTo>
                  <a:lnTo>
                    <a:pt x="852" y="1225"/>
                  </a:lnTo>
                  <a:lnTo>
                    <a:pt x="856" y="1312"/>
                  </a:lnTo>
                  <a:lnTo>
                    <a:pt x="856" y="1351"/>
                  </a:lnTo>
                  <a:lnTo>
                    <a:pt x="856" y="1366"/>
                  </a:lnTo>
                  <a:lnTo>
                    <a:pt x="860" y="1390"/>
                  </a:lnTo>
                  <a:lnTo>
                    <a:pt x="860" y="1434"/>
                  </a:lnTo>
                  <a:lnTo>
                    <a:pt x="860" y="1438"/>
                  </a:lnTo>
                  <a:lnTo>
                    <a:pt x="865" y="1429"/>
                  </a:lnTo>
                  <a:lnTo>
                    <a:pt x="865" y="1424"/>
                  </a:lnTo>
                  <a:lnTo>
                    <a:pt x="865" y="1448"/>
                  </a:lnTo>
                  <a:lnTo>
                    <a:pt x="869" y="1424"/>
                  </a:lnTo>
                  <a:lnTo>
                    <a:pt x="869" y="1443"/>
                  </a:lnTo>
                  <a:lnTo>
                    <a:pt x="873" y="1424"/>
                  </a:lnTo>
                  <a:lnTo>
                    <a:pt x="873" y="1429"/>
                  </a:lnTo>
                  <a:lnTo>
                    <a:pt x="873" y="1448"/>
                  </a:lnTo>
                  <a:lnTo>
                    <a:pt x="877" y="1453"/>
                  </a:lnTo>
                  <a:lnTo>
                    <a:pt x="877" y="1472"/>
                  </a:lnTo>
                  <a:lnTo>
                    <a:pt x="877" y="1448"/>
                  </a:lnTo>
                  <a:lnTo>
                    <a:pt x="881" y="1443"/>
                  </a:lnTo>
                  <a:lnTo>
                    <a:pt x="881" y="1463"/>
                  </a:lnTo>
                  <a:lnTo>
                    <a:pt x="881" y="1468"/>
                  </a:lnTo>
                  <a:lnTo>
                    <a:pt x="885" y="1458"/>
                  </a:lnTo>
                  <a:lnTo>
                    <a:pt x="885" y="1448"/>
                  </a:lnTo>
                  <a:lnTo>
                    <a:pt x="890" y="1472"/>
                  </a:lnTo>
                  <a:lnTo>
                    <a:pt x="890" y="1453"/>
                  </a:lnTo>
                  <a:lnTo>
                    <a:pt x="890" y="1482"/>
                  </a:lnTo>
                  <a:lnTo>
                    <a:pt x="894" y="1429"/>
                  </a:lnTo>
                  <a:lnTo>
                    <a:pt x="894" y="1458"/>
                  </a:lnTo>
                  <a:lnTo>
                    <a:pt x="894" y="1468"/>
                  </a:lnTo>
                  <a:lnTo>
                    <a:pt x="898" y="1468"/>
                  </a:lnTo>
                  <a:lnTo>
                    <a:pt x="898" y="1477"/>
                  </a:lnTo>
                  <a:lnTo>
                    <a:pt x="902" y="1463"/>
                  </a:lnTo>
                  <a:lnTo>
                    <a:pt x="906" y="1477"/>
                  </a:lnTo>
                  <a:lnTo>
                    <a:pt x="906" y="1468"/>
                  </a:lnTo>
                  <a:lnTo>
                    <a:pt x="906" y="1472"/>
                  </a:lnTo>
                  <a:lnTo>
                    <a:pt x="910" y="1438"/>
                  </a:lnTo>
                  <a:lnTo>
                    <a:pt x="910" y="1448"/>
                  </a:lnTo>
                  <a:lnTo>
                    <a:pt x="910" y="1463"/>
                  </a:lnTo>
                  <a:lnTo>
                    <a:pt x="915" y="1468"/>
                  </a:lnTo>
                  <a:lnTo>
                    <a:pt x="915" y="1463"/>
                  </a:lnTo>
                  <a:lnTo>
                    <a:pt x="915" y="1482"/>
                  </a:lnTo>
                  <a:lnTo>
                    <a:pt x="919" y="1463"/>
                  </a:lnTo>
                  <a:lnTo>
                    <a:pt x="919" y="1458"/>
                  </a:lnTo>
                  <a:lnTo>
                    <a:pt x="919" y="1482"/>
                  </a:lnTo>
                  <a:lnTo>
                    <a:pt x="923" y="1468"/>
                  </a:lnTo>
                  <a:lnTo>
                    <a:pt x="927" y="1463"/>
                  </a:lnTo>
                  <a:lnTo>
                    <a:pt x="927" y="1458"/>
                  </a:lnTo>
                  <a:lnTo>
                    <a:pt x="931" y="1453"/>
                  </a:lnTo>
                  <a:lnTo>
                    <a:pt x="931" y="1487"/>
                  </a:lnTo>
                  <a:lnTo>
                    <a:pt x="931" y="1468"/>
                  </a:lnTo>
                  <a:lnTo>
                    <a:pt x="936" y="1458"/>
                  </a:lnTo>
                  <a:lnTo>
                    <a:pt x="936" y="1468"/>
                  </a:lnTo>
                  <a:lnTo>
                    <a:pt x="936" y="1458"/>
                  </a:lnTo>
                  <a:lnTo>
                    <a:pt x="940" y="1463"/>
                  </a:lnTo>
                  <a:lnTo>
                    <a:pt x="944" y="1477"/>
                  </a:lnTo>
                  <a:lnTo>
                    <a:pt x="944" y="1458"/>
                  </a:lnTo>
                  <a:lnTo>
                    <a:pt x="948" y="1453"/>
                  </a:lnTo>
                  <a:lnTo>
                    <a:pt x="948" y="1468"/>
                  </a:lnTo>
                  <a:lnTo>
                    <a:pt x="948" y="1448"/>
                  </a:lnTo>
                  <a:lnTo>
                    <a:pt x="952" y="1468"/>
                  </a:lnTo>
                  <a:lnTo>
                    <a:pt x="952" y="1458"/>
                  </a:lnTo>
                  <a:lnTo>
                    <a:pt x="952" y="1468"/>
                  </a:lnTo>
                  <a:lnTo>
                    <a:pt x="956" y="1472"/>
                  </a:lnTo>
                  <a:lnTo>
                    <a:pt x="956" y="1443"/>
                  </a:lnTo>
                  <a:lnTo>
                    <a:pt x="956" y="1453"/>
                  </a:lnTo>
                  <a:lnTo>
                    <a:pt x="961" y="1477"/>
                  </a:lnTo>
                  <a:lnTo>
                    <a:pt x="965" y="1458"/>
                  </a:lnTo>
                  <a:lnTo>
                    <a:pt x="965" y="1453"/>
                  </a:lnTo>
                  <a:lnTo>
                    <a:pt x="965" y="1468"/>
                  </a:lnTo>
                  <a:lnTo>
                    <a:pt x="969" y="1458"/>
                  </a:lnTo>
                  <a:lnTo>
                    <a:pt x="969" y="1463"/>
                  </a:lnTo>
                  <a:lnTo>
                    <a:pt x="973" y="1468"/>
                  </a:lnTo>
                  <a:lnTo>
                    <a:pt x="973" y="1472"/>
                  </a:lnTo>
                  <a:lnTo>
                    <a:pt x="973" y="1453"/>
                  </a:lnTo>
                  <a:lnTo>
                    <a:pt x="977" y="1468"/>
                  </a:lnTo>
                  <a:lnTo>
                    <a:pt x="977" y="1438"/>
                  </a:lnTo>
                  <a:lnTo>
                    <a:pt x="982" y="1424"/>
                  </a:lnTo>
                  <a:lnTo>
                    <a:pt x="982" y="1458"/>
                  </a:lnTo>
                  <a:lnTo>
                    <a:pt x="982" y="1448"/>
                  </a:lnTo>
                  <a:lnTo>
                    <a:pt x="986" y="1458"/>
                  </a:lnTo>
                  <a:lnTo>
                    <a:pt x="986" y="1468"/>
                  </a:lnTo>
                  <a:lnTo>
                    <a:pt x="990" y="1453"/>
                  </a:lnTo>
                  <a:lnTo>
                    <a:pt x="994" y="1458"/>
                  </a:lnTo>
                  <a:lnTo>
                    <a:pt x="994" y="1429"/>
                  </a:lnTo>
                  <a:lnTo>
                    <a:pt x="998" y="1448"/>
                  </a:lnTo>
                  <a:lnTo>
                    <a:pt x="998" y="1438"/>
                  </a:lnTo>
                  <a:lnTo>
                    <a:pt x="1002" y="1429"/>
                  </a:lnTo>
                  <a:lnTo>
                    <a:pt x="1002" y="1424"/>
                  </a:lnTo>
                  <a:lnTo>
                    <a:pt x="1002" y="1429"/>
                  </a:lnTo>
                  <a:lnTo>
                    <a:pt x="1007" y="1424"/>
                  </a:lnTo>
                  <a:lnTo>
                    <a:pt x="1007" y="1390"/>
                  </a:lnTo>
                  <a:lnTo>
                    <a:pt x="1007" y="1375"/>
                  </a:lnTo>
                  <a:lnTo>
                    <a:pt x="1011" y="1341"/>
                  </a:lnTo>
                  <a:lnTo>
                    <a:pt x="1011" y="1302"/>
                  </a:lnTo>
                  <a:lnTo>
                    <a:pt x="1011" y="1200"/>
                  </a:lnTo>
                  <a:lnTo>
                    <a:pt x="1015" y="1055"/>
                  </a:lnTo>
                  <a:lnTo>
                    <a:pt x="1015" y="773"/>
                  </a:lnTo>
                  <a:lnTo>
                    <a:pt x="1019" y="326"/>
                  </a:lnTo>
                  <a:lnTo>
                    <a:pt x="1019" y="5"/>
                  </a:lnTo>
                  <a:lnTo>
                    <a:pt x="1019" y="321"/>
                  </a:lnTo>
                  <a:lnTo>
                    <a:pt x="1023" y="817"/>
                  </a:lnTo>
                  <a:lnTo>
                    <a:pt x="1023" y="1064"/>
                  </a:lnTo>
                  <a:lnTo>
                    <a:pt x="1023" y="1230"/>
                  </a:lnTo>
                  <a:lnTo>
                    <a:pt x="1027" y="1302"/>
                  </a:lnTo>
                  <a:lnTo>
                    <a:pt x="1027" y="1336"/>
                  </a:lnTo>
                  <a:lnTo>
                    <a:pt x="1027" y="1361"/>
                  </a:lnTo>
                  <a:lnTo>
                    <a:pt x="1032" y="1395"/>
                  </a:lnTo>
                  <a:lnTo>
                    <a:pt x="1032" y="1438"/>
                  </a:lnTo>
                  <a:lnTo>
                    <a:pt x="1036" y="1419"/>
                  </a:lnTo>
                  <a:lnTo>
                    <a:pt x="1036" y="1429"/>
                  </a:lnTo>
                  <a:lnTo>
                    <a:pt x="1036" y="1424"/>
                  </a:lnTo>
                  <a:lnTo>
                    <a:pt x="1040" y="1453"/>
                  </a:lnTo>
                  <a:lnTo>
                    <a:pt x="1040" y="1419"/>
                  </a:lnTo>
                  <a:lnTo>
                    <a:pt x="1040" y="1453"/>
                  </a:lnTo>
                  <a:lnTo>
                    <a:pt x="1044" y="1429"/>
                  </a:lnTo>
                  <a:lnTo>
                    <a:pt x="1044" y="1438"/>
                  </a:lnTo>
                  <a:lnTo>
                    <a:pt x="1044" y="1472"/>
                  </a:lnTo>
                  <a:lnTo>
                    <a:pt x="1048" y="1453"/>
                  </a:lnTo>
                  <a:lnTo>
                    <a:pt x="1053" y="1458"/>
                  </a:lnTo>
                  <a:lnTo>
                    <a:pt x="1053" y="1434"/>
                  </a:lnTo>
                  <a:lnTo>
                    <a:pt x="1057" y="1453"/>
                  </a:lnTo>
                  <a:lnTo>
                    <a:pt x="1057" y="1487"/>
                  </a:lnTo>
                  <a:lnTo>
                    <a:pt x="1061" y="1463"/>
                  </a:lnTo>
                  <a:lnTo>
                    <a:pt x="1061" y="1458"/>
                  </a:lnTo>
                  <a:lnTo>
                    <a:pt x="1061" y="1453"/>
                  </a:lnTo>
                  <a:lnTo>
                    <a:pt x="1065" y="1472"/>
                  </a:lnTo>
                  <a:lnTo>
                    <a:pt x="1065" y="1458"/>
                  </a:lnTo>
                  <a:lnTo>
                    <a:pt x="1065" y="1463"/>
                  </a:lnTo>
                  <a:lnTo>
                    <a:pt x="1069" y="1468"/>
                  </a:lnTo>
                  <a:lnTo>
                    <a:pt x="1069" y="1487"/>
                  </a:lnTo>
                  <a:lnTo>
                    <a:pt x="1073" y="1463"/>
                  </a:lnTo>
                  <a:lnTo>
                    <a:pt x="1073" y="1468"/>
                  </a:lnTo>
                  <a:lnTo>
                    <a:pt x="1078" y="1448"/>
                  </a:lnTo>
                  <a:lnTo>
                    <a:pt x="1078" y="1438"/>
                  </a:lnTo>
                  <a:lnTo>
                    <a:pt x="1078" y="1463"/>
                  </a:lnTo>
                  <a:lnTo>
                    <a:pt x="1082" y="1472"/>
                  </a:lnTo>
                  <a:lnTo>
                    <a:pt x="1082" y="1463"/>
                  </a:lnTo>
                  <a:lnTo>
                    <a:pt x="1086" y="1492"/>
                  </a:lnTo>
                  <a:lnTo>
                    <a:pt x="1086" y="1468"/>
                  </a:lnTo>
                  <a:lnTo>
                    <a:pt x="1090" y="1458"/>
                  </a:lnTo>
                  <a:lnTo>
                    <a:pt x="1090" y="1434"/>
                  </a:lnTo>
                  <a:lnTo>
                    <a:pt x="1090" y="1438"/>
                  </a:lnTo>
                  <a:lnTo>
                    <a:pt x="1094" y="1458"/>
                  </a:lnTo>
                  <a:lnTo>
                    <a:pt x="1094" y="1492"/>
                  </a:lnTo>
                  <a:lnTo>
                    <a:pt x="1094" y="1463"/>
                  </a:lnTo>
                  <a:lnTo>
                    <a:pt x="1098" y="1453"/>
                  </a:lnTo>
                  <a:lnTo>
                    <a:pt x="1098" y="1463"/>
                  </a:lnTo>
                  <a:lnTo>
                    <a:pt x="1103" y="1472"/>
                  </a:lnTo>
                  <a:lnTo>
                    <a:pt x="1103" y="1448"/>
                  </a:lnTo>
                  <a:lnTo>
                    <a:pt x="1103" y="1463"/>
                  </a:lnTo>
                  <a:lnTo>
                    <a:pt x="1107" y="1472"/>
                  </a:lnTo>
                  <a:lnTo>
                    <a:pt x="1111" y="1463"/>
                  </a:lnTo>
                  <a:lnTo>
                    <a:pt x="1111" y="1482"/>
                  </a:lnTo>
                  <a:lnTo>
                    <a:pt x="1111" y="1458"/>
                  </a:lnTo>
                  <a:lnTo>
                    <a:pt x="1115" y="1458"/>
                  </a:lnTo>
                  <a:lnTo>
                    <a:pt x="1115" y="1472"/>
                  </a:lnTo>
                  <a:lnTo>
                    <a:pt x="1115" y="1458"/>
                  </a:lnTo>
                  <a:lnTo>
                    <a:pt x="1119" y="1482"/>
                  </a:lnTo>
                  <a:lnTo>
                    <a:pt x="1119" y="1463"/>
                  </a:lnTo>
                  <a:lnTo>
                    <a:pt x="1119" y="1448"/>
                  </a:lnTo>
                  <a:lnTo>
                    <a:pt x="1124" y="1463"/>
                  </a:lnTo>
                  <a:lnTo>
                    <a:pt x="1124" y="1453"/>
                  </a:lnTo>
                  <a:lnTo>
                    <a:pt x="1128" y="1458"/>
                  </a:lnTo>
                  <a:lnTo>
                    <a:pt x="1132" y="1458"/>
                  </a:lnTo>
                  <a:lnTo>
                    <a:pt x="1132" y="1477"/>
                  </a:lnTo>
                  <a:lnTo>
                    <a:pt x="1132" y="1468"/>
                  </a:lnTo>
                  <a:lnTo>
                    <a:pt x="1136" y="1472"/>
                  </a:lnTo>
                  <a:lnTo>
                    <a:pt x="1140" y="1468"/>
                  </a:lnTo>
                  <a:lnTo>
                    <a:pt x="1144" y="1458"/>
                  </a:lnTo>
                  <a:lnTo>
                    <a:pt x="1144" y="1468"/>
                  </a:lnTo>
                  <a:lnTo>
                    <a:pt x="1144" y="1463"/>
                  </a:lnTo>
                  <a:lnTo>
                    <a:pt x="1149" y="1472"/>
                  </a:lnTo>
                  <a:lnTo>
                    <a:pt x="1149" y="1477"/>
                  </a:lnTo>
                  <a:lnTo>
                    <a:pt x="1149" y="1472"/>
                  </a:lnTo>
                  <a:lnTo>
                    <a:pt x="1153" y="1477"/>
                  </a:lnTo>
                  <a:lnTo>
                    <a:pt x="1153" y="1472"/>
                  </a:lnTo>
                  <a:lnTo>
                    <a:pt x="1157" y="1477"/>
                  </a:lnTo>
                  <a:lnTo>
                    <a:pt x="1157" y="1463"/>
                  </a:lnTo>
                  <a:lnTo>
                    <a:pt x="1157" y="1443"/>
                  </a:lnTo>
                  <a:lnTo>
                    <a:pt x="1161" y="1482"/>
                  </a:lnTo>
                  <a:lnTo>
                    <a:pt x="1161" y="1472"/>
                  </a:lnTo>
                  <a:lnTo>
                    <a:pt x="1165" y="1477"/>
                  </a:lnTo>
                  <a:lnTo>
                    <a:pt x="1165" y="1487"/>
                  </a:lnTo>
                  <a:lnTo>
                    <a:pt x="1165" y="1453"/>
                  </a:lnTo>
                  <a:lnTo>
                    <a:pt x="1169" y="1463"/>
                  </a:lnTo>
                  <a:lnTo>
                    <a:pt x="1169" y="1448"/>
                  </a:lnTo>
                  <a:lnTo>
                    <a:pt x="1174" y="1463"/>
                  </a:lnTo>
                  <a:lnTo>
                    <a:pt x="1174" y="1477"/>
                  </a:lnTo>
                  <a:lnTo>
                    <a:pt x="1174" y="1458"/>
                  </a:lnTo>
                  <a:lnTo>
                    <a:pt x="1178" y="1487"/>
                  </a:lnTo>
                  <a:lnTo>
                    <a:pt x="1178" y="1453"/>
                  </a:lnTo>
                  <a:lnTo>
                    <a:pt x="1182" y="1448"/>
                  </a:lnTo>
                  <a:lnTo>
                    <a:pt x="1182" y="1472"/>
                  </a:lnTo>
                  <a:lnTo>
                    <a:pt x="1182" y="1453"/>
                  </a:lnTo>
                  <a:lnTo>
                    <a:pt x="1186" y="1472"/>
                  </a:lnTo>
                  <a:lnTo>
                    <a:pt x="1186" y="1463"/>
                  </a:lnTo>
                  <a:lnTo>
                    <a:pt x="1186" y="1492"/>
                  </a:lnTo>
                  <a:lnTo>
                    <a:pt x="1190" y="1438"/>
                  </a:lnTo>
                  <a:lnTo>
                    <a:pt x="1190" y="1472"/>
                  </a:lnTo>
                  <a:lnTo>
                    <a:pt x="1190" y="1463"/>
                  </a:lnTo>
                  <a:lnTo>
                    <a:pt x="1195" y="1463"/>
                  </a:lnTo>
                  <a:lnTo>
                    <a:pt x="1195" y="1443"/>
                  </a:lnTo>
                  <a:lnTo>
                    <a:pt x="1199" y="1468"/>
                  </a:lnTo>
                  <a:lnTo>
                    <a:pt x="1199" y="1443"/>
                  </a:lnTo>
                  <a:lnTo>
                    <a:pt x="1199" y="1468"/>
                  </a:lnTo>
                  <a:lnTo>
                    <a:pt x="1203" y="1477"/>
                  </a:lnTo>
                  <a:lnTo>
                    <a:pt x="1203" y="1468"/>
                  </a:lnTo>
                  <a:lnTo>
                    <a:pt x="1203" y="1458"/>
                  </a:lnTo>
                  <a:lnTo>
                    <a:pt x="1207" y="1463"/>
                  </a:lnTo>
                  <a:lnTo>
                    <a:pt x="1207" y="1453"/>
                  </a:lnTo>
                  <a:lnTo>
                    <a:pt x="1211" y="1477"/>
                  </a:lnTo>
                  <a:lnTo>
                    <a:pt x="1211" y="1463"/>
                  </a:lnTo>
                  <a:lnTo>
                    <a:pt x="1211" y="1448"/>
                  </a:lnTo>
                  <a:lnTo>
                    <a:pt x="1215" y="1448"/>
                  </a:lnTo>
                  <a:lnTo>
                    <a:pt x="1220" y="1438"/>
                  </a:lnTo>
                  <a:lnTo>
                    <a:pt x="1220" y="1453"/>
                  </a:lnTo>
                  <a:lnTo>
                    <a:pt x="1220" y="1463"/>
                  </a:lnTo>
                  <a:lnTo>
                    <a:pt x="1224" y="1443"/>
                  </a:lnTo>
                  <a:lnTo>
                    <a:pt x="1224" y="1477"/>
                  </a:lnTo>
                  <a:lnTo>
                    <a:pt x="1224" y="1434"/>
                  </a:lnTo>
                  <a:lnTo>
                    <a:pt x="1228" y="1463"/>
                  </a:lnTo>
                  <a:lnTo>
                    <a:pt x="1232" y="1448"/>
                  </a:lnTo>
                  <a:lnTo>
                    <a:pt x="1232" y="1443"/>
                  </a:lnTo>
                  <a:lnTo>
                    <a:pt x="1236" y="1453"/>
                  </a:lnTo>
                  <a:lnTo>
                    <a:pt x="1236" y="1463"/>
                  </a:lnTo>
                  <a:lnTo>
                    <a:pt x="1241" y="1434"/>
                  </a:lnTo>
                  <a:lnTo>
                    <a:pt x="1241" y="1419"/>
                  </a:lnTo>
                  <a:lnTo>
                    <a:pt x="1241" y="1453"/>
                  </a:lnTo>
                  <a:lnTo>
                    <a:pt x="1245" y="1458"/>
                  </a:lnTo>
                  <a:lnTo>
                    <a:pt x="1245" y="1438"/>
                  </a:lnTo>
                  <a:lnTo>
                    <a:pt x="1245" y="1424"/>
                  </a:lnTo>
                  <a:lnTo>
                    <a:pt x="1249" y="1438"/>
                  </a:lnTo>
                  <a:lnTo>
                    <a:pt x="1249" y="1400"/>
                  </a:lnTo>
                  <a:lnTo>
                    <a:pt x="1253" y="1409"/>
                  </a:lnTo>
                  <a:lnTo>
                    <a:pt x="1253" y="1370"/>
                  </a:lnTo>
                  <a:lnTo>
                    <a:pt x="1257" y="1332"/>
                  </a:lnTo>
                  <a:lnTo>
                    <a:pt x="1257" y="1298"/>
                  </a:lnTo>
                  <a:lnTo>
                    <a:pt x="1257" y="1195"/>
                  </a:lnTo>
                  <a:lnTo>
                    <a:pt x="1261" y="1074"/>
                  </a:lnTo>
                  <a:lnTo>
                    <a:pt x="1261" y="773"/>
                  </a:lnTo>
                  <a:lnTo>
                    <a:pt x="1261" y="307"/>
                  </a:lnTo>
                  <a:lnTo>
                    <a:pt x="1266" y="0"/>
                  </a:lnTo>
                  <a:lnTo>
                    <a:pt x="1266" y="375"/>
                  </a:lnTo>
                  <a:lnTo>
                    <a:pt x="1266" y="846"/>
                  </a:lnTo>
                  <a:lnTo>
                    <a:pt x="1270" y="1093"/>
                  </a:lnTo>
                  <a:lnTo>
                    <a:pt x="1270" y="1225"/>
                  </a:lnTo>
                  <a:lnTo>
                    <a:pt x="1274" y="1302"/>
                  </a:lnTo>
                  <a:lnTo>
                    <a:pt x="1274" y="1336"/>
                  </a:lnTo>
                  <a:lnTo>
                    <a:pt x="1274" y="1366"/>
                  </a:lnTo>
                  <a:lnTo>
                    <a:pt x="1278" y="1385"/>
                  </a:lnTo>
                  <a:lnTo>
                    <a:pt x="1278" y="1419"/>
                  </a:lnTo>
                  <a:lnTo>
                    <a:pt x="1278" y="1424"/>
                  </a:lnTo>
                  <a:lnTo>
                    <a:pt x="1282" y="1409"/>
                  </a:lnTo>
                  <a:lnTo>
                    <a:pt x="1282" y="1429"/>
                  </a:lnTo>
                  <a:lnTo>
                    <a:pt x="1282" y="1453"/>
                  </a:lnTo>
                  <a:lnTo>
                    <a:pt x="1286" y="1448"/>
                  </a:lnTo>
                  <a:lnTo>
                    <a:pt x="1291" y="1448"/>
                  </a:lnTo>
                  <a:lnTo>
                    <a:pt x="1291" y="1458"/>
                  </a:lnTo>
                  <a:lnTo>
                    <a:pt x="1291" y="1448"/>
                  </a:lnTo>
                  <a:lnTo>
                    <a:pt x="1295" y="1453"/>
                  </a:lnTo>
                  <a:lnTo>
                    <a:pt x="1295" y="1458"/>
                  </a:lnTo>
                  <a:lnTo>
                    <a:pt x="1295" y="1448"/>
                  </a:lnTo>
                  <a:lnTo>
                    <a:pt x="1299" y="1482"/>
                  </a:lnTo>
                  <a:lnTo>
                    <a:pt x="1299" y="1458"/>
                  </a:lnTo>
                  <a:lnTo>
                    <a:pt x="1299" y="1448"/>
                  </a:lnTo>
                  <a:lnTo>
                    <a:pt x="1303" y="1453"/>
                  </a:lnTo>
                  <a:lnTo>
                    <a:pt x="1303" y="1463"/>
                  </a:lnTo>
                  <a:lnTo>
                    <a:pt x="1307" y="1453"/>
                  </a:lnTo>
                  <a:lnTo>
                    <a:pt x="1307" y="1468"/>
                  </a:lnTo>
                  <a:lnTo>
                    <a:pt x="1312" y="1443"/>
                  </a:lnTo>
                  <a:lnTo>
                    <a:pt x="1312" y="1468"/>
                  </a:lnTo>
                  <a:lnTo>
                    <a:pt x="1312" y="1453"/>
                  </a:lnTo>
                  <a:lnTo>
                    <a:pt x="1316" y="1458"/>
                  </a:lnTo>
                  <a:lnTo>
                    <a:pt x="1316" y="1463"/>
                  </a:lnTo>
                  <a:lnTo>
                    <a:pt x="1316" y="1458"/>
                  </a:lnTo>
                  <a:lnTo>
                    <a:pt x="1320" y="1472"/>
                  </a:lnTo>
                  <a:lnTo>
                    <a:pt x="1320" y="1453"/>
                  </a:lnTo>
                  <a:lnTo>
                    <a:pt x="1324" y="1492"/>
                  </a:lnTo>
                  <a:lnTo>
                    <a:pt x="1324" y="1468"/>
                  </a:lnTo>
                  <a:lnTo>
                    <a:pt x="1328" y="1463"/>
                  </a:lnTo>
                  <a:lnTo>
                    <a:pt x="1328" y="1453"/>
                  </a:lnTo>
                  <a:lnTo>
                    <a:pt x="1332" y="1477"/>
                  </a:lnTo>
                  <a:lnTo>
                    <a:pt x="1332" y="1468"/>
                  </a:lnTo>
                  <a:lnTo>
                    <a:pt x="1332" y="1463"/>
                  </a:lnTo>
                  <a:lnTo>
                    <a:pt x="1337" y="1443"/>
                  </a:lnTo>
                  <a:lnTo>
                    <a:pt x="1337" y="1472"/>
                  </a:lnTo>
                  <a:lnTo>
                    <a:pt x="1337" y="1443"/>
                  </a:lnTo>
                  <a:lnTo>
                    <a:pt x="1341" y="1448"/>
                  </a:lnTo>
                  <a:lnTo>
                    <a:pt x="1345" y="1463"/>
                  </a:lnTo>
                  <a:lnTo>
                    <a:pt x="1345" y="1468"/>
                  </a:lnTo>
                  <a:lnTo>
                    <a:pt x="1345" y="1487"/>
                  </a:lnTo>
                  <a:lnTo>
                    <a:pt x="1349" y="1472"/>
                  </a:lnTo>
                  <a:lnTo>
                    <a:pt x="1349" y="1448"/>
                  </a:lnTo>
                  <a:lnTo>
                    <a:pt x="1349" y="1453"/>
                  </a:lnTo>
                  <a:lnTo>
                    <a:pt x="1353" y="1463"/>
                  </a:lnTo>
                  <a:lnTo>
                    <a:pt x="1353" y="1472"/>
                  </a:lnTo>
                  <a:lnTo>
                    <a:pt x="1353" y="1497"/>
                  </a:lnTo>
                  <a:lnTo>
                    <a:pt x="1357" y="1477"/>
                  </a:lnTo>
                  <a:lnTo>
                    <a:pt x="1357" y="1463"/>
                  </a:lnTo>
                  <a:lnTo>
                    <a:pt x="1362" y="1482"/>
                  </a:lnTo>
                  <a:lnTo>
                    <a:pt x="1362" y="1463"/>
                  </a:lnTo>
                  <a:lnTo>
                    <a:pt x="1366" y="1463"/>
                  </a:lnTo>
                  <a:lnTo>
                    <a:pt x="1366" y="1482"/>
                  </a:lnTo>
                  <a:lnTo>
                    <a:pt x="1366" y="1477"/>
                  </a:lnTo>
                  <a:lnTo>
                    <a:pt x="1370" y="1472"/>
                  </a:lnTo>
                  <a:lnTo>
                    <a:pt x="1370" y="1477"/>
                  </a:lnTo>
                  <a:lnTo>
                    <a:pt x="1370" y="1472"/>
                  </a:lnTo>
                  <a:lnTo>
                    <a:pt x="1374" y="1448"/>
                  </a:lnTo>
                  <a:lnTo>
                    <a:pt x="1374" y="1477"/>
                  </a:lnTo>
                  <a:lnTo>
                    <a:pt x="1374" y="1472"/>
                  </a:lnTo>
                  <a:lnTo>
                    <a:pt x="1378" y="1458"/>
                  </a:lnTo>
                  <a:lnTo>
                    <a:pt x="1378" y="1463"/>
                  </a:lnTo>
                  <a:lnTo>
                    <a:pt x="1383" y="1482"/>
                  </a:lnTo>
                  <a:lnTo>
                    <a:pt x="1383" y="1463"/>
                  </a:lnTo>
                  <a:lnTo>
                    <a:pt x="1383" y="1472"/>
                  </a:lnTo>
                  <a:lnTo>
                    <a:pt x="1387" y="1468"/>
                  </a:lnTo>
                  <a:lnTo>
                    <a:pt x="1387" y="1492"/>
                  </a:lnTo>
                  <a:lnTo>
                    <a:pt x="1387" y="1468"/>
                  </a:lnTo>
                  <a:lnTo>
                    <a:pt x="1391" y="1487"/>
                  </a:lnTo>
                  <a:lnTo>
                    <a:pt x="1391" y="1463"/>
                  </a:lnTo>
                  <a:lnTo>
                    <a:pt x="1391" y="1468"/>
                  </a:lnTo>
                  <a:lnTo>
                    <a:pt x="1395" y="1472"/>
                  </a:lnTo>
                  <a:lnTo>
                    <a:pt x="1395" y="1477"/>
                  </a:lnTo>
                  <a:lnTo>
                    <a:pt x="1395" y="1448"/>
                  </a:lnTo>
                  <a:lnTo>
                    <a:pt x="1399" y="1502"/>
                  </a:lnTo>
                  <a:lnTo>
                    <a:pt x="1399" y="1453"/>
                  </a:lnTo>
                  <a:lnTo>
                    <a:pt x="1403" y="1463"/>
                  </a:lnTo>
                  <a:lnTo>
                    <a:pt x="1403" y="1482"/>
                  </a:lnTo>
                  <a:lnTo>
                    <a:pt x="1403" y="1463"/>
                  </a:lnTo>
                  <a:lnTo>
                    <a:pt x="1408" y="1448"/>
                  </a:lnTo>
                  <a:lnTo>
                    <a:pt x="1408" y="1477"/>
                  </a:lnTo>
                  <a:lnTo>
                    <a:pt x="1408" y="1458"/>
                  </a:lnTo>
                  <a:lnTo>
                    <a:pt x="1412" y="1477"/>
                  </a:lnTo>
                  <a:lnTo>
                    <a:pt x="1412" y="1468"/>
                  </a:lnTo>
                  <a:lnTo>
                    <a:pt x="1412" y="1448"/>
                  </a:lnTo>
                  <a:lnTo>
                    <a:pt x="1416" y="1477"/>
                  </a:lnTo>
                  <a:lnTo>
                    <a:pt x="1420" y="1468"/>
                  </a:lnTo>
                  <a:lnTo>
                    <a:pt x="1420" y="1458"/>
                  </a:lnTo>
                  <a:lnTo>
                    <a:pt x="1424" y="1477"/>
                  </a:lnTo>
                  <a:lnTo>
                    <a:pt x="1424" y="1487"/>
                  </a:lnTo>
                  <a:lnTo>
                    <a:pt x="1424" y="1468"/>
                  </a:lnTo>
                  <a:lnTo>
                    <a:pt x="1429" y="1463"/>
                  </a:lnTo>
                  <a:lnTo>
                    <a:pt x="1429" y="1468"/>
                  </a:lnTo>
                  <a:lnTo>
                    <a:pt x="1429" y="1458"/>
                  </a:lnTo>
                  <a:lnTo>
                    <a:pt x="1433" y="1453"/>
                  </a:lnTo>
                  <a:lnTo>
                    <a:pt x="1437" y="1468"/>
                  </a:lnTo>
                  <a:lnTo>
                    <a:pt x="1437" y="1463"/>
                  </a:lnTo>
                  <a:lnTo>
                    <a:pt x="1441" y="1487"/>
                  </a:lnTo>
                  <a:lnTo>
                    <a:pt x="1441" y="1463"/>
                  </a:lnTo>
                  <a:lnTo>
                    <a:pt x="1441" y="1468"/>
                  </a:lnTo>
                  <a:lnTo>
                    <a:pt x="1445" y="1458"/>
                  </a:lnTo>
                  <a:lnTo>
                    <a:pt x="1445" y="1468"/>
                  </a:lnTo>
                  <a:lnTo>
                    <a:pt x="1449" y="1468"/>
                  </a:lnTo>
                  <a:lnTo>
                    <a:pt x="1449" y="1487"/>
                  </a:lnTo>
                  <a:lnTo>
                    <a:pt x="1449" y="1482"/>
                  </a:lnTo>
                  <a:lnTo>
                    <a:pt x="1454" y="1487"/>
                  </a:lnTo>
                  <a:lnTo>
                    <a:pt x="1454" y="1463"/>
                  </a:lnTo>
                  <a:lnTo>
                    <a:pt x="1458" y="1468"/>
                  </a:lnTo>
                  <a:lnTo>
                    <a:pt x="1458" y="1463"/>
                  </a:lnTo>
                  <a:lnTo>
                    <a:pt x="1462" y="1472"/>
                  </a:lnTo>
                  <a:lnTo>
                    <a:pt x="1462" y="1458"/>
                  </a:lnTo>
                  <a:lnTo>
                    <a:pt x="1466" y="1463"/>
                  </a:lnTo>
                  <a:lnTo>
                    <a:pt x="1466" y="1453"/>
                  </a:lnTo>
                  <a:lnTo>
                    <a:pt x="1466" y="1458"/>
                  </a:lnTo>
                  <a:lnTo>
                    <a:pt x="1470" y="1463"/>
                  </a:lnTo>
                  <a:lnTo>
                    <a:pt x="1474" y="1468"/>
                  </a:lnTo>
                  <a:lnTo>
                    <a:pt x="1474" y="1477"/>
                  </a:lnTo>
                  <a:lnTo>
                    <a:pt x="1479" y="1477"/>
                  </a:lnTo>
                  <a:lnTo>
                    <a:pt x="1479" y="1458"/>
                  </a:lnTo>
                  <a:lnTo>
                    <a:pt x="1479" y="1463"/>
                  </a:lnTo>
                  <a:lnTo>
                    <a:pt x="1483" y="1472"/>
                  </a:lnTo>
                  <a:lnTo>
                    <a:pt x="1483" y="1492"/>
                  </a:lnTo>
                  <a:lnTo>
                    <a:pt x="1483" y="1468"/>
                  </a:lnTo>
                  <a:lnTo>
                    <a:pt x="1487" y="1458"/>
                  </a:lnTo>
                  <a:lnTo>
                    <a:pt x="1487" y="1468"/>
                  </a:lnTo>
                  <a:lnTo>
                    <a:pt x="1491" y="1482"/>
                  </a:lnTo>
                  <a:lnTo>
                    <a:pt x="1491" y="1487"/>
                  </a:lnTo>
                  <a:lnTo>
                    <a:pt x="1491" y="1472"/>
                  </a:lnTo>
                  <a:lnTo>
                    <a:pt x="1495" y="1468"/>
                  </a:lnTo>
                  <a:lnTo>
                    <a:pt x="1495" y="1458"/>
                  </a:lnTo>
                  <a:lnTo>
                    <a:pt x="1495" y="1448"/>
                  </a:lnTo>
                  <a:lnTo>
                    <a:pt x="1500" y="1468"/>
                  </a:lnTo>
                  <a:lnTo>
                    <a:pt x="1500" y="1458"/>
                  </a:lnTo>
                  <a:lnTo>
                    <a:pt x="1500" y="1448"/>
                  </a:lnTo>
                  <a:lnTo>
                    <a:pt x="1504" y="1448"/>
                  </a:lnTo>
                  <a:lnTo>
                    <a:pt x="1504" y="1458"/>
                  </a:lnTo>
                  <a:lnTo>
                    <a:pt x="1508" y="1472"/>
                  </a:lnTo>
                  <a:lnTo>
                    <a:pt x="1508" y="1477"/>
                  </a:lnTo>
                  <a:lnTo>
                    <a:pt x="1512" y="1453"/>
                  </a:lnTo>
                  <a:lnTo>
                    <a:pt x="1512" y="1487"/>
                  </a:lnTo>
                  <a:lnTo>
                    <a:pt x="1512" y="1463"/>
                  </a:lnTo>
                  <a:lnTo>
                    <a:pt x="1516" y="1458"/>
                  </a:lnTo>
                  <a:lnTo>
                    <a:pt x="1516" y="1482"/>
                  </a:lnTo>
                  <a:lnTo>
                    <a:pt x="1516" y="1472"/>
                  </a:lnTo>
                  <a:lnTo>
                    <a:pt x="1520" y="1453"/>
                  </a:lnTo>
                  <a:lnTo>
                    <a:pt x="1520" y="1463"/>
                  </a:lnTo>
                  <a:lnTo>
                    <a:pt x="1525" y="1458"/>
                  </a:lnTo>
                  <a:lnTo>
                    <a:pt x="1525" y="1468"/>
                  </a:lnTo>
                  <a:lnTo>
                    <a:pt x="1529" y="1463"/>
                  </a:lnTo>
                  <a:lnTo>
                    <a:pt x="1529" y="1472"/>
                  </a:lnTo>
                  <a:lnTo>
                    <a:pt x="1533" y="1463"/>
                  </a:lnTo>
                  <a:lnTo>
                    <a:pt x="1533" y="1468"/>
                  </a:lnTo>
                  <a:lnTo>
                    <a:pt x="1533" y="1463"/>
                  </a:lnTo>
                  <a:lnTo>
                    <a:pt x="1537" y="1477"/>
                  </a:lnTo>
                  <a:lnTo>
                    <a:pt x="1537" y="1463"/>
                  </a:lnTo>
                  <a:lnTo>
                    <a:pt x="1537" y="1468"/>
                  </a:lnTo>
                  <a:lnTo>
                    <a:pt x="1541" y="1477"/>
                  </a:lnTo>
                  <a:lnTo>
                    <a:pt x="1541" y="1453"/>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4596" name="Group 20"/>
            <p:cNvGrpSpPr>
              <a:grpSpLocks/>
            </p:cNvGrpSpPr>
            <p:nvPr/>
          </p:nvGrpSpPr>
          <p:grpSpPr bwMode="auto">
            <a:xfrm>
              <a:off x="384" y="3840"/>
              <a:ext cx="5088" cy="270"/>
              <a:chOff x="384" y="3840"/>
              <a:chExt cx="5088" cy="270"/>
            </a:xfrm>
          </p:grpSpPr>
          <p:sp>
            <p:nvSpPr>
              <p:cNvPr id="24597" name="Line 21"/>
              <p:cNvSpPr>
                <a:spLocks noChangeShapeType="1"/>
              </p:cNvSpPr>
              <p:nvPr/>
            </p:nvSpPr>
            <p:spPr bwMode="auto">
              <a:xfrm>
                <a:off x="384" y="3840"/>
                <a:ext cx="5088" cy="0"/>
              </a:xfrm>
              <a:prstGeom prst="line">
                <a:avLst/>
              </a:prstGeom>
              <a:noFill/>
              <a:ln w="2857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98" name="Line 22"/>
              <p:cNvSpPr>
                <a:spLocks noChangeShapeType="1"/>
              </p:cNvSpPr>
              <p:nvPr/>
            </p:nvSpPr>
            <p:spPr bwMode="auto">
              <a:xfrm>
                <a:off x="1344" y="3840"/>
                <a:ext cx="0" cy="9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99" name="Line 23"/>
              <p:cNvSpPr>
                <a:spLocks noChangeShapeType="1"/>
              </p:cNvSpPr>
              <p:nvPr/>
            </p:nvSpPr>
            <p:spPr bwMode="auto">
              <a:xfrm>
                <a:off x="4512" y="3840"/>
                <a:ext cx="0" cy="9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600" name="Line 24"/>
              <p:cNvSpPr>
                <a:spLocks noChangeShapeType="1"/>
              </p:cNvSpPr>
              <p:nvPr/>
            </p:nvSpPr>
            <p:spPr bwMode="auto">
              <a:xfrm>
                <a:off x="3888" y="3840"/>
                <a:ext cx="0" cy="9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601" name="Line 25"/>
              <p:cNvSpPr>
                <a:spLocks noChangeShapeType="1"/>
              </p:cNvSpPr>
              <p:nvPr/>
            </p:nvSpPr>
            <p:spPr bwMode="auto">
              <a:xfrm>
                <a:off x="3216" y="3840"/>
                <a:ext cx="0" cy="9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602" name="Line 26"/>
              <p:cNvSpPr>
                <a:spLocks noChangeShapeType="1"/>
              </p:cNvSpPr>
              <p:nvPr/>
            </p:nvSpPr>
            <p:spPr bwMode="auto">
              <a:xfrm>
                <a:off x="1968" y="3840"/>
                <a:ext cx="0" cy="9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603" name="Line 27"/>
              <p:cNvSpPr>
                <a:spLocks noChangeShapeType="1"/>
              </p:cNvSpPr>
              <p:nvPr/>
            </p:nvSpPr>
            <p:spPr bwMode="auto">
              <a:xfrm>
                <a:off x="2592" y="3840"/>
                <a:ext cx="0" cy="9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604" name="Text Box 28"/>
              <p:cNvSpPr txBox="1">
                <a:spLocks noChangeArrowheads="1"/>
              </p:cNvSpPr>
              <p:nvPr/>
            </p:nvSpPr>
            <p:spPr bwMode="auto">
              <a:xfrm>
                <a:off x="4416" y="3936"/>
                <a:ext cx="387"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200"/>
                  <a:t>0 ppm</a:t>
                </a:r>
                <a:endParaRPr lang="en-US" altLang="zh-CN" b="1"/>
              </a:p>
            </p:txBody>
          </p:sp>
          <p:sp>
            <p:nvSpPr>
              <p:cNvPr id="24605" name="Text Box 29"/>
              <p:cNvSpPr txBox="1">
                <a:spLocks noChangeArrowheads="1"/>
              </p:cNvSpPr>
              <p:nvPr/>
            </p:nvSpPr>
            <p:spPr bwMode="auto">
              <a:xfrm>
                <a:off x="3120" y="3936"/>
                <a:ext cx="16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200"/>
                  <a:t>4</a:t>
                </a:r>
                <a:endParaRPr lang="en-US" altLang="zh-CN" b="1"/>
              </a:p>
            </p:txBody>
          </p:sp>
          <p:sp>
            <p:nvSpPr>
              <p:cNvPr id="24606" name="Text Box 30"/>
              <p:cNvSpPr txBox="1">
                <a:spLocks noChangeArrowheads="1"/>
              </p:cNvSpPr>
              <p:nvPr/>
            </p:nvSpPr>
            <p:spPr bwMode="auto">
              <a:xfrm>
                <a:off x="3792" y="3936"/>
                <a:ext cx="16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200"/>
                  <a:t>2</a:t>
                </a:r>
                <a:endParaRPr lang="en-US" altLang="zh-CN" b="1"/>
              </a:p>
            </p:txBody>
          </p:sp>
          <p:sp>
            <p:nvSpPr>
              <p:cNvPr id="24607" name="Text Box 31"/>
              <p:cNvSpPr txBox="1">
                <a:spLocks noChangeArrowheads="1"/>
              </p:cNvSpPr>
              <p:nvPr/>
            </p:nvSpPr>
            <p:spPr bwMode="auto">
              <a:xfrm>
                <a:off x="1872" y="3936"/>
                <a:ext cx="16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200"/>
                  <a:t>8</a:t>
                </a:r>
                <a:endParaRPr lang="en-US" altLang="zh-CN" b="1"/>
              </a:p>
            </p:txBody>
          </p:sp>
          <p:sp>
            <p:nvSpPr>
              <p:cNvPr id="24608" name="Text Box 32"/>
              <p:cNvSpPr txBox="1">
                <a:spLocks noChangeArrowheads="1"/>
              </p:cNvSpPr>
              <p:nvPr/>
            </p:nvSpPr>
            <p:spPr bwMode="auto">
              <a:xfrm>
                <a:off x="2496" y="3936"/>
                <a:ext cx="16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200"/>
                  <a:t>6</a:t>
                </a:r>
                <a:endParaRPr lang="en-US" altLang="zh-CN" b="1"/>
              </a:p>
            </p:txBody>
          </p:sp>
          <p:sp>
            <p:nvSpPr>
              <p:cNvPr id="24609" name="Text Box 33"/>
              <p:cNvSpPr txBox="1">
                <a:spLocks noChangeArrowheads="1"/>
              </p:cNvSpPr>
              <p:nvPr/>
            </p:nvSpPr>
            <p:spPr bwMode="auto">
              <a:xfrm>
                <a:off x="1248" y="3936"/>
                <a:ext cx="22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200"/>
                  <a:t>10</a:t>
                </a:r>
                <a:endParaRPr lang="en-US" altLang="zh-CN" b="1"/>
              </a:p>
            </p:txBody>
          </p:sp>
        </p:grpSp>
      </p:grpSp>
    </p:spTree>
    <p:extLst>
      <p:ext uri="{BB962C8B-B14F-4D97-AF65-F5344CB8AC3E}">
        <p14:creationId xmlns:p14="http://schemas.microsoft.com/office/powerpoint/2010/main" val="2215421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a:xfrm>
            <a:off x="967740" y="-38785"/>
            <a:ext cx="8229600" cy="1143000"/>
          </a:xfrm>
          <a:noFill/>
          <a:ln/>
        </p:spPr>
        <p:txBody>
          <a:bodyPr/>
          <a:lstStyle/>
          <a:p>
            <a:r>
              <a:rPr lang="zh-CN" altLang="en-US" sz="2800" b="1" dirty="0">
                <a:latin typeface="微软雅黑" panose="020B0503020204020204" pitchFamily="34" charset="-122"/>
                <a:ea typeface="微软雅黑" panose="020B0503020204020204" pitchFamily="34" charset="-122"/>
              </a:rPr>
              <a:t>自旋</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自旋耦合</a:t>
            </a:r>
            <a:r>
              <a:rPr lang="zh-CN" altLang="en-US" sz="2800" dirty="0">
                <a:latin typeface="Times New Roman" panose="02020603050405020304" pitchFamily="18" charset="0"/>
              </a:rPr>
              <a:t>（</a:t>
            </a:r>
            <a:r>
              <a:rPr lang="en-US" altLang="zh-CN" sz="2800" b="1" dirty="0">
                <a:effectLst>
                  <a:outerShdw blurRad="38100" dist="38100" dir="2700000" algn="tl">
                    <a:srgbClr val="C0C0C0"/>
                  </a:outerShdw>
                </a:effectLst>
                <a:latin typeface="Times New Roman" panose="02020603050405020304" pitchFamily="18" charset="0"/>
              </a:rPr>
              <a:t>Scalar Coupling</a:t>
            </a:r>
            <a:r>
              <a:rPr lang="zh-CN" altLang="en-US" sz="2800" dirty="0">
                <a:effectLst>
                  <a:outerShdw blurRad="38100" dist="38100" dir="2700000" algn="tl">
                    <a:srgbClr val="C0C0C0"/>
                  </a:outerShdw>
                </a:effectLst>
                <a:latin typeface="Times New Roman" panose="02020603050405020304" pitchFamily="18" charset="0"/>
              </a:rPr>
              <a:t>）</a:t>
            </a:r>
          </a:p>
        </p:txBody>
      </p:sp>
      <p:sp>
        <p:nvSpPr>
          <p:cNvPr id="27653" name="Rectangle 5"/>
          <p:cNvSpPr>
            <a:spLocks noGrp="1" noChangeArrowheads="1"/>
          </p:cNvSpPr>
          <p:nvPr>
            <p:ph type="body" idx="1"/>
          </p:nvPr>
        </p:nvSpPr>
        <p:spPr>
          <a:xfrm>
            <a:off x="967740" y="1125538"/>
            <a:ext cx="10553699" cy="2405062"/>
          </a:xfrm>
          <a:noFill/>
          <a:ln/>
        </p:spPr>
        <p:txBody>
          <a:bodyPr>
            <a:norm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化学位移只考虑了核外电子云对核产生的屏蔽作用，忽略了同一分子中磁核间的相互作用，这种相互作用很小，对化学位移没有影响，而对谱峰的形状有着重要影响。磁核间通过中间媒介（电子云）而发生的这种作用，</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此中间媒介就是所谓的化学键</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就叫做自旋</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自旋耦合（</a:t>
            </a:r>
            <a:r>
              <a:rPr lang="en-US" altLang="zh-CN" sz="2000" b="1" dirty="0">
                <a:latin typeface="微软雅黑" panose="020B0503020204020204" pitchFamily="34" charset="-122"/>
                <a:ea typeface="微软雅黑" panose="020B0503020204020204" pitchFamily="34" charset="-122"/>
              </a:rPr>
              <a:t>J-</a:t>
            </a:r>
            <a:r>
              <a:rPr lang="zh-CN" altLang="en-US" sz="2000" b="1" dirty="0">
                <a:latin typeface="微软雅黑" panose="020B0503020204020204" pitchFamily="34" charset="-122"/>
                <a:ea typeface="微软雅黑" panose="020B0503020204020204" pitchFamily="34" charset="-122"/>
              </a:rPr>
              <a:t>耦合）</a:t>
            </a:r>
          </a:p>
        </p:txBody>
      </p:sp>
      <p:grpSp>
        <p:nvGrpSpPr>
          <p:cNvPr id="27654" name="Group 6"/>
          <p:cNvGrpSpPr>
            <a:grpSpLocks/>
          </p:cNvGrpSpPr>
          <p:nvPr/>
        </p:nvGrpSpPr>
        <p:grpSpPr bwMode="auto">
          <a:xfrm>
            <a:off x="3109914" y="3789364"/>
            <a:ext cx="6073775" cy="2319337"/>
            <a:chOff x="980" y="2696"/>
            <a:chExt cx="3826" cy="1461"/>
          </a:xfrm>
        </p:grpSpPr>
        <p:sp>
          <p:nvSpPr>
            <p:cNvPr id="27655" name="Oval 7"/>
            <p:cNvSpPr>
              <a:spLocks noChangeArrowheads="1"/>
            </p:cNvSpPr>
            <p:nvPr/>
          </p:nvSpPr>
          <p:spPr bwMode="auto">
            <a:xfrm>
              <a:off x="3606" y="3176"/>
              <a:ext cx="240" cy="240"/>
            </a:xfrm>
            <a:prstGeom prst="ellipse">
              <a:avLst/>
            </a:prstGeom>
            <a:solidFill>
              <a:srgbClr val="DDDDDD">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56" name="Oval 8"/>
            <p:cNvSpPr>
              <a:spLocks noChangeArrowheads="1"/>
            </p:cNvSpPr>
            <p:nvPr/>
          </p:nvSpPr>
          <p:spPr bwMode="auto">
            <a:xfrm>
              <a:off x="4566" y="3176"/>
              <a:ext cx="240" cy="240"/>
            </a:xfrm>
            <a:prstGeom prst="ellipse">
              <a:avLst/>
            </a:prstGeom>
            <a:solidFill>
              <a:srgbClr val="DDDDDD">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57" name="Oval 9"/>
            <p:cNvSpPr>
              <a:spLocks noChangeArrowheads="1"/>
            </p:cNvSpPr>
            <p:nvPr/>
          </p:nvSpPr>
          <p:spPr bwMode="auto">
            <a:xfrm rot="-2315979">
              <a:off x="3750" y="3224"/>
              <a:ext cx="288" cy="480"/>
            </a:xfrm>
            <a:prstGeom prst="ellipse">
              <a:avLst/>
            </a:prstGeom>
            <a:solidFill>
              <a:srgbClr val="B2B2B2">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58" name="Oval 10"/>
            <p:cNvSpPr>
              <a:spLocks noChangeArrowheads="1"/>
            </p:cNvSpPr>
            <p:nvPr/>
          </p:nvSpPr>
          <p:spPr bwMode="auto">
            <a:xfrm rot="3088705">
              <a:off x="4326" y="3224"/>
              <a:ext cx="288" cy="480"/>
            </a:xfrm>
            <a:prstGeom prst="ellipse">
              <a:avLst/>
            </a:prstGeom>
            <a:solidFill>
              <a:srgbClr val="B2B2B2">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59" name="Oval 11"/>
            <p:cNvSpPr>
              <a:spLocks noChangeArrowheads="1"/>
            </p:cNvSpPr>
            <p:nvPr/>
          </p:nvSpPr>
          <p:spPr bwMode="auto">
            <a:xfrm>
              <a:off x="3894" y="3464"/>
              <a:ext cx="576" cy="144"/>
            </a:xfrm>
            <a:prstGeom prst="ellipse">
              <a:avLst/>
            </a:prstGeom>
            <a:solidFill>
              <a:srgbClr val="EAEAEA">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0" name="Oval 12"/>
            <p:cNvSpPr>
              <a:spLocks noChangeArrowheads="1"/>
            </p:cNvSpPr>
            <p:nvPr/>
          </p:nvSpPr>
          <p:spPr bwMode="auto">
            <a:xfrm rot="-928792">
              <a:off x="1535" y="3032"/>
              <a:ext cx="391" cy="382"/>
            </a:xfrm>
            <a:prstGeom prst="ellipse">
              <a:avLst/>
            </a:prstGeom>
            <a:solidFill>
              <a:srgbClr val="B2B2B2">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1" name="Oval 13"/>
            <p:cNvSpPr>
              <a:spLocks noChangeArrowheads="1"/>
            </p:cNvSpPr>
            <p:nvPr/>
          </p:nvSpPr>
          <p:spPr bwMode="auto">
            <a:xfrm rot="-1316264">
              <a:off x="1014" y="3272"/>
              <a:ext cx="624" cy="288"/>
            </a:xfrm>
            <a:prstGeom prst="ellipse">
              <a:avLst/>
            </a:prstGeom>
            <a:solidFill>
              <a:srgbClr val="C0C0C0">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2" name="Text Box 14"/>
            <p:cNvSpPr txBox="1">
              <a:spLocks noChangeArrowheads="1"/>
            </p:cNvSpPr>
            <p:nvPr/>
          </p:nvSpPr>
          <p:spPr bwMode="auto">
            <a:xfrm>
              <a:off x="1148" y="3327"/>
              <a:ext cx="21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C</a:t>
              </a:r>
              <a:endParaRPr lang="en-US" altLang="zh-CN"/>
            </a:p>
          </p:txBody>
        </p:sp>
        <p:sp>
          <p:nvSpPr>
            <p:cNvPr id="27663" name="Text Box 15"/>
            <p:cNvSpPr txBox="1">
              <a:spLocks noChangeArrowheads="1"/>
            </p:cNvSpPr>
            <p:nvPr/>
          </p:nvSpPr>
          <p:spPr bwMode="auto">
            <a:xfrm>
              <a:off x="1628" y="3087"/>
              <a:ext cx="23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H</a:t>
              </a:r>
              <a:endParaRPr lang="en-US" altLang="zh-CN" sz="1200"/>
            </a:p>
          </p:txBody>
        </p:sp>
        <p:sp>
          <p:nvSpPr>
            <p:cNvPr id="27664" name="Line 16"/>
            <p:cNvSpPr>
              <a:spLocks noChangeShapeType="1"/>
            </p:cNvSpPr>
            <p:nvPr/>
          </p:nvSpPr>
          <p:spPr bwMode="auto">
            <a:xfrm flipV="1">
              <a:off x="1350" y="3272"/>
              <a:ext cx="336" cy="14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5" name="Line 17"/>
            <p:cNvSpPr>
              <a:spLocks noChangeShapeType="1"/>
            </p:cNvSpPr>
            <p:nvPr/>
          </p:nvSpPr>
          <p:spPr bwMode="auto">
            <a:xfrm>
              <a:off x="1158" y="3368"/>
              <a:ext cx="0" cy="192"/>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6" name="Line 18"/>
            <p:cNvSpPr>
              <a:spLocks noChangeShapeType="1"/>
            </p:cNvSpPr>
            <p:nvPr/>
          </p:nvSpPr>
          <p:spPr bwMode="auto">
            <a:xfrm>
              <a:off x="1830" y="3128"/>
              <a:ext cx="0" cy="192"/>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67" name="Text Box 19"/>
            <p:cNvSpPr txBox="1">
              <a:spLocks noChangeArrowheads="1"/>
            </p:cNvSpPr>
            <p:nvPr/>
          </p:nvSpPr>
          <p:spPr bwMode="auto">
            <a:xfrm>
              <a:off x="4278" y="3416"/>
              <a:ext cx="21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C</a:t>
              </a:r>
              <a:endParaRPr lang="en-US" altLang="zh-CN"/>
            </a:p>
          </p:txBody>
        </p:sp>
        <p:sp>
          <p:nvSpPr>
            <p:cNvPr id="27668" name="Text Box 20"/>
            <p:cNvSpPr txBox="1">
              <a:spLocks noChangeArrowheads="1"/>
            </p:cNvSpPr>
            <p:nvPr/>
          </p:nvSpPr>
          <p:spPr bwMode="auto">
            <a:xfrm>
              <a:off x="4566" y="3176"/>
              <a:ext cx="23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H</a:t>
              </a:r>
              <a:endParaRPr lang="en-US" altLang="zh-CN" sz="1200"/>
            </a:p>
          </p:txBody>
        </p:sp>
        <p:sp>
          <p:nvSpPr>
            <p:cNvPr id="27669" name="Line 21"/>
            <p:cNvSpPr>
              <a:spLocks noChangeShapeType="1"/>
            </p:cNvSpPr>
            <p:nvPr/>
          </p:nvSpPr>
          <p:spPr bwMode="auto">
            <a:xfrm>
              <a:off x="3606" y="3224"/>
              <a:ext cx="0" cy="192"/>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0" name="Line 22"/>
            <p:cNvSpPr>
              <a:spLocks noChangeShapeType="1"/>
            </p:cNvSpPr>
            <p:nvPr/>
          </p:nvSpPr>
          <p:spPr bwMode="auto">
            <a:xfrm>
              <a:off x="4806" y="3224"/>
              <a:ext cx="0" cy="192"/>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1" name="Text Box 23"/>
            <p:cNvSpPr txBox="1">
              <a:spLocks noChangeArrowheads="1"/>
            </p:cNvSpPr>
            <p:nvPr/>
          </p:nvSpPr>
          <p:spPr bwMode="auto">
            <a:xfrm>
              <a:off x="3606" y="3176"/>
              <a:ext cx="23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H</a:t>
              </a:r>
              <a:endParaRPr lang="en-US" altLang="zh-CN" sz="1200"/>
            </a:p>
          </p:txBody>
        </p:sp>
        <p:sp>
          <p:nvSpPr>
            <p:cNvPr id="27672" name="Text Box 24"/>
            <p:cNvSpPr txBox="1">
              <a:spLocks noChangeArrowheads="1"/>
            </p:cNvSpPr>
            <p:nvPr/>
          </p:nvSpPr>
          <p:spPr bwMode="auto">
            <a:xfrm>
              <a:off x="3846" y="3416"/>
              <a:ext cx="21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C</a:t>
              </a:r>
              <a:endParaRPr lang="en-US" altLang="zh-CN"/>
            </a:p>
          </p:txBody>
        </p:sp>
        <p:sp>
          <p:nvSpPr>
            <p:cNvPr id="27673" name="Text Box 25"/>
            <p:cNvSpPr txBox="1">
              <a:spLocks noChangeArrowheads="1"/>
            </p:cNvSpPr>
            <p:nvPr/>
          </p:nvSpPr>
          <p:spPr bwMode="auto">
            <a:xfrm>
              <a:off x="980" y="3718"/>
              <a:ext cx="72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a:latin typeface="Times New Roman" panose="02020603050405020304" pitchFamily="18" charset="0"/>
                </a:rPr>
                <a:t>异核</a:t>
              </a:r>
            </a:p>
            <a:p>
              <a:pPr algn="ctr" eaLnBrk="0" hangingPunct="0"/>
              <a:r>
                <a:rPr lang="en-US" altLang="zh-CN">
                  <a:latin typeface="Times New Roman" panose="02020603050405020304" pitchFamily="18" charset="0"/>
                </a:rPr>
                <a:t>J-coupling</a:t>
              </a:r>
            </a:p>
          </p:txBody>
        </p:sp>
        <p:sp>
          <p:nvSpPr>
            <p:cNvPr id="27674" name="Text Box 26"/>
            <p:cNvSpPr txBox="1">
              <a:spLocks noChangeArrowheads="1"/>
            </p:cNvSpPr>
            <p:nvPr/>
          </p:nvSpPr>
          <p:spPr bwMode="auto">
            <a:xfrm>
              <a:off x="3858" y="3753"/>
              <a:ext cx="72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a:latin typeface="Times New Roman" panose="02020603050405020304" pitchFamily="18" charset="0"/>
                </a:rPr>
                <a:t>同核 </a:t>
              </a:r>
            </a:p>
            <a:p>
              <a:pPr algn="ctr" eaLnBrk="0" hangingPunct="0"/>
              <a:r>
                <a:rPr lang="en-US" altLang="zh-CN">
                  <a:latin typeface="Times New Roman" panose="02020603050405020304" pitchFamily="18" charset="0"/>
                </a:rPr>
                <a:t>J-coupling</a:t>
              </a:r>
            </a:p>
          </p:txBody>
        </p:sp>
        <p:sp>
          <p:nvSpPr>
            <p:cNvPr id="27675" name="Freeform 27"/>
            <p:cNvSpPr>
              <a:spLocks/>
            </p:cNvSpPr>
            <p:nvPr/>
          </p:nvSpPr>
          <p:spPr bwMode="auto">
            <a:xfrm>
              <a:off x="3798" y="2984"/>
              <a:ext cx="816" cy="144"/>
            </a:xfrm>
            <a:custGeom>
              <a:avLst/>
              <a:gdLst>
                <a:gd name="T0" fmla="*/ 0 w 816"/>
                <a:gd name="T1" fmla="*/ 144 h 144"/>
                <a:gd name="T2" fmla="*/ 384 w 816"/>
                <a:gd name="T3" fmla="*/ 0 h 144"/>
                <a:gd name="T4" fmla="*/ 816 w 816"/>
                <a:gd name="T5" fmla="*/ 144 h 144"/>
              </a:gdLst>
              <a:ahLst/>
              <a:cxnLst>
                <a:cxn ang="0">
                  <a:pos x="T0" y="T1"/>
                </a:cxn>
                <a:cxn ang="0">
                  <a:pos x="T2" y="T3"/>
                </a:cxn>
                <a:cxn ang="0">
                  <a:pos x="T4" y="T5"/>
                </a:cxn>
              </a:cxnLst>
              <a:rect l="0" t="0" r="r" b="b"/>
              <a:pathLst>
                <a:path w="816" h="144">
                  <a:moveTo>
                    <a:pt x="0" y="144"/>
                  </a:moveTo>
                  <a:cubicBezTo>
                    <a:pt x="124" y="72"/>
                    <a:pt x="248" y="0"/>
                    <a:pt x="384" y="0"/>
                  </a:cubicBezTo>
                  <a:cubicBezTo>
                    <a:pt x="520" y="0"/>
                    <a:pt x="744" y="120"/>
                    <a:pt x="816" y="144"/>
                  </a:cubicBezTo>
                </a:path>
              </a:pathLst>
            </a:custGeom>
            <a:noFill/>
            <a:ln w="12700" cap="flat" cmpd="sng">
              <a:solidFill>
                <a:schemeClr val="tx1"/>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6" name="Freeform 28"/>
            <p:cNvSpPr>
              <a:spLocks/>
            </p:cNvSpPr>
            <p:nvPr/>
          </p:nvSpPr>
          <p:spPr bwMode="auto">
            <a:xfrm>
              <a:off x="1206" y="2896"/>
              <a:ext cx="384" cy="328"/>
            </a:xfrm>
            <a:custGeom>
              <a:avLst/>
              <a:gdLst>
                <a:gd name="T0" fmla="*/ 0 w 384"/>
                <a:gd name="T1" fmla="*/ 328 h 328"/>
                <a:gd name="T2" fmla="*/ 96 w 384"/>
                <a:gd name="T3" fmla="*/ 40 h 328"/>
                <a:gd name="T4" fmla="*/ 384 w 384"/>
                <a:gd name="T5" fmla="*/ 88 h 328"/>
              </a:gdLst>
              <a:ahLst/>
              <a:cxnLst>
                <a:cxn ang="0">
                  <a:pos x="T0" y="T1"/>
                </a:cxn>
                <a:cxn ang="0">
                  <a:pos x="T2" y="T3"/>
                </a:cxn>
                <a:cxn ang="0">
                  <a:pos x="T4" y="T5"/>
                </a:cxn>
              </a:cxnLst>
              <a:rect l="0" t="0" r="r" b="b"/>
              <a:pathLst>
                <a:path w="384" h="328">
                  <a:moveTo>
                    <a:pt x="0" y="328"/>
                  </a:moveTo>
                  <a:cubicBezTo>
                    <a:pt x="16" y="204"/>
                    <a:pt x="32" y="80"/>
                    <a:pt x="96" y="40"/>
                  </a:cubicBezTo>
                  <a:cubicBezTo>
                    <a:pt x="160" y="0"/>
                    <a:pt x="336" y="80"/>
                    <a:pt x="384" y="88"/>
                  </a:cubicBezTo>
                </a:path>
              </a:pathLst>
            </a:custGeom>
            <a:noFill/>
            <a:ln w="12700" cap="flat" cmpd="sng">
              <a:solidFill>
                <a:schemeClr val="tx1"/>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77" name="Text Box 29"/>
            <p:cNvSpPr txBox="1">
              <a:spLocks noChangeArrowheads="1"/>
            </p:cNvSpPr>
            <p:nvPr/>
          </p:nvSpPr>
          <p:spPr bwMode="auto">
            <a:xfrm>
              <a:off x="1004" y="2719"/>
              <a:ext cx="30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t>J</a:t>
              </a:r>
              <a:r>
                <a:rPr lang="en-US" altLang="zh-CN" b="1" baseline="-25000"/>
                <a:t>CH</a:t>
              </a:r>
              <a:endParaRPr lang="en-US" altLang="zh-CN"/>
            </a:p>
          </p:txBody>
        </p:sp>
        <p:sp>
          <p:nvSpPr>
            <p:cNvPr id="27678" name="Text Box 30"/>
            <p:cNvSpPr txBox="1">
              <a:spLocks noChangeArrowheads="1"/>
            </p:cNvSpPr>
            <p:nvPr/>
          </p:nvSpPr>
          <p:spPr bwMode="auto">
            <a:xfrm>
              <a:off x="3990" y="2696"/>
              <a:ext cx="31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t>J</a:t>
              </a:r>
              <a:r>
                <a:rPr lang="en-US" altLang="zh-CN" b="1" baseline="-25000"/>
                <a:t>HH</a:t>
              </a:r>
              <a:endParaRPr lang="en-US" altLang="zh-CN"/>
            </a:p>
          </p:txBody>
        </p:sp>
      </p:grpSp>
    </p:spTree>
    <p:extLst>
      <p:ext uri="{BB962C8B-B14F-4D97-AF65-F5344CB8AC3E}">
        <p14:creationId xmlns:p14="http://schemas.microsoft.com/office/powerpoint/2010/main" val="18338268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1066482" y="93298"/>
            <a:ext cx="8229600" cy="1143000"/>
          </a:xfrm>
          <a:noFill/>
          <a:ln/>
        </p:spPr>
        <p:txBody>
          <a:bodyPr/>
          <a:lstStyle/>
          <a:p>
            <a:r>
              <a:rPr lang="zh-CN" altLang="en-US" sz="2800" b="1" dirty="0">
                <a:latin typeface="微软雅黑" panose="020B0503020204020204" pitchFamily="34" charset="-122"/>
                <a:ea typeface="微软雅黑" panose="020B0503020204020204" pitchFamily="34" charset="-122"/>
              </a:rPr>
              <a:t>自旋耦合作用的结果</a:t>
            </a:r>
          </a:p>
        </p:txBody>
      </p:sp>
      <p:sp>
        <p:nvSpPr>
          <p:cNvPr id="28677" name="Rectangle 5"/>
          <p:cNvSpPr>
            <a:spLocks noGrp="1" noChangeArrowheads="1"/>
          </p:cNvSpPr>
          <p:nvPr>
            <p:ph type="body" idx="1"/>
          </p:nvPr>
        </p:nvSpPr>
        <p:spPr>
          <a:xfrm>
            <a:off x="777240" y="1254126"/>
            <a:ext cx="11064240" cy="2044700"/>
          </a:xfrm>
          <a:noFill/>
          <a:ln/>
        </p:spPr>
        <p:txBody>
          <a:bodyPr/>
          <a:lstStyle/>
          <a:p>
            <a:pPr algn="just">
              <a:lnSpc>
                <a:spcPct val="150000"/>
              </a:lnSpc>
              <a:spcBef>
                <a:spcPct val="0"/>
              </a:spcBef>
              <a:buClr>
                <a:schemeClr val="bg1"/>
              </a:buClr>
              <a:buFontTx/>
              <a:buNone/>
            </a:pPr>
            <a:r>
              <a:rPr lang="zh-CN" altLang="en-US" sz="2000" b="1" dirty="0" smtClean="0">
                <a:latin typeface="微软雅黑" panose="020B0503020204020204" pitchFamily="34" charset="-122"/>
                <a:ea typeface="微软雅黑" panose="020B0503020204020204" pitchFamily="34" charset="-122"/>
              </a:rPr>
              <a:t>   自旋</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自旋偶合引起共振线的分裂而形成多重峰。多重峰实际代表了相互作用的原子核彼此间能够出现的空间取向组合。</a:t>
            </a:r>
          </a:p>
          <a:p>
            <a:pPr>
              <a:lnSpc>
                <a:spcPct val="150000"/>
              </a:lnSpc>
            </a:pPr>
            <a:endParaRPr lang="en-US" altLang="zh-CN" sz="2400" dirty="0">
              <a:latin typeface="Times New Roman" panose="02020603050405020304" pitchFamily="18" charset="0"/>
            </a:endParaRPr>
          </a:p>
        </p:txBody>
      </p:sp>
      <p:grpSp>
        <p:nvGrpSpPr>
          <p:cNvPr id="28678" name="Group 6"/>
          <p:cNvGrpSpPr>
            <a:grpSpLocks/>
          </p:cNvGrpSpPr>
          <p:nvPr/>
        </p:nvGrpSpPr>
        <p:grpSpPr bwMode="auto">
          <a:xfrm>
            <a:off x="2654300" y="3036888"/>
            <a:ext cx="6934200" cy="3357562"/>
            <a:chOff x="712" y="1913"/>
            <a:chExt cx="4368" cy="2115"/>
          </a:xfrm>
        </p:grpSpPr>
        <p:grpSp>
          <p:nvGrpSpPr>
            <p:cNvPr id="28679" name="Group 7"/>
            <p:cNvGrpSpPr>
              <a:grpSpLocks/>
            </p:cNvGrpSpPr>
            <p:nvPr/>
          </p:nvGrpSpPr>
          <p:grpSpPr bwMode="auto">
            <a:xfrm>
              <a:off x="1240" y="1913"/>
              <a:ext cx="922" cy="859"/>
              <a:chOff x="1104" y="1777"/>
              <a:chExt cx="922" cy="859"/>
            </a:xfrm>
          </p:grpSpPr>
          <p:sp>
            <p:nvSpPr>
              <p:cNvPr id="28680" name="Oval 8"/>
              <p:cNvSpPr>
                <a:spLocks noChangeArrowheads="1"/>
              </p:cNvSpPr>
              <p:nvPr/>
            </p:nvSpPr>
            <p:spPr bwMode="auto">
              <a:xfrm rot="-928792">
                <a:off x="1635" y="2089"/>
                <a:ext cx="391" cy="382"/>
              </a:xfrm>
              <a:prstGeom prst="ellipse">
                <a:avLst/>
              </a:prstGeom>
              <a:solidFill>
                <a:srgbClr val="B2B2B2">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81" name="Oval 9"/>
              <p:cNvSpPr>
                <a:spLocks noChangeArrowheads="1"/>
              </p:cNvSpPr>
              <p:nvPr/>
            </p:nvSpPr>
            <p:spPr bwMode="auto">
              <a:xfrm rot="-1316264">
                <a:off x="1114" y="2329"/>
                <a:ext cx="624" cy="288"/>
              </a:xfrm>
              <a:prstGeom prst="ellipse">
                <a:avLst/>
              </a:prstGeom>
              <a:solidFill>
                <a:srgbClr val="C0C0C0">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82" name="Text Box 10"/>
              <p:cNvSpPr txBox="1">
                <a:spLocks noChangeArrowheads="1"/>
              </p:cNvSpPr>
              <p:nvPr/>
            </p:nvSpPr>
            <p:spPr bwMode="auto">
              <a:xfrm>
                <a:off x="1248" y="2384"/>
                <a:ext cx="21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C</a:t>
                </a:r>
                <a:endParaRPr lang="en-US" altLang="zh-CN"/>
              </a:p>
            </p:txBody>
          </p:sp>
          <p:sp>
            <p:nvSpPr>
              <p:cNvPr id="28683" name="Text Box 11"/>
              <p:cNvSpPr txBox="1">
                <a:spLocks noChangeArrowheads="1"/>
              </p:cNvSpPr>
              <p:nvPr/>
            </p:nvSpPr>
            <p:spPr bwMode="auto">
              <a:xfrm>
                <a:off x="1728" y="2144"/>
                <a:ext cx="23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H</a:t>
                </a:r>
                <a:endParaRPr lang="en-US" altLang="zh-CN" sz="1200"/>
              </a:p>
            </p:txBody>
          </p:sp>
          <p:sp>
            <p:nvSpPr>
              <p:cNvPr id="28684" name="Line 12"/>
              <p:cNvSpPr>
                <a:spLocks noChangeShapeType="1"/>
              </p:cNvSpPr>
              <p:nvPr/>
            </p:nvSpPr>
            <p:spPr bwMode="auto">
              <a:xfrm flipV="1">
                <a:off x="1450" y="2329"/>
                <a:ext cx="336" cy="14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85" name="Line 13"/>
              <p:cNvSpPr>
                <a:spLocks noChangeShapeType="1"/>
              </p:cNvSpPr>
              <p:nvPr/>
            </p:nvSpPr>
            <p:spPr bwMode="auto">
              <a:xfrm>
                <a:off x="1930" y="2185"/>
                <a:ext cx="0" cy="192"/>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86" name="Freeform 14"/>
              <p:cNvSpPr>
                <a:spLocks/>
              </p:cNvSpPr>
              <p:nvPr/>
            </p:nvSpPr>
            <p:spPr bwMode="auto">
              <a:xfrm>
                <a:off x="1306" y="1953"/>
                <a:ext cx="384" cy="328"/>
              </a:xfrm>
              <a:custGeom>
                <a:avLst/>
                <a:gdLst>
                  <a:gd name="T0" fmla="*/ 0 w 384"/>
                  <a:gd name="T1" fmla="*/ 328 h 328"/>
                  <a:gd name="T2" fmla="*/ 96 w 384"/>
                  <a:gd name="T3" fmla="*/ 40 h 328"/>
                  <a:gd name="T4" fmla="*/ 384 w 384"/>
                  <a:gd name="T5" fmla="*/ 88 h 328"/>
                </a:gdLst>
                <a:ahLst/>
                <a:cxnLst>
                  <a:cxn ang="0">
                    <a:pos x="T0" y="T1"/>
                  </a:cxn>
                  <a:cxn ang="0">
                    <a:pos x="T2" y="T3"/>
                  </a:cxn>
                  <a:cxn ang="0">
                    <a:pos x="T4" y="T5"/>
                  </a:cxn>
                </a:cxnLst>
                <a:rect l="0" t="0" r="r" b="b"/>
                <a:pathLst>
                  <a:path w="384" h="328">
                    <a:moveTo>
                      <a:pt x="0" y="328"/>
                    </a:moveTo>
                    <a:cubicBezTo>
                      <a:pt x="16" y="204"/>
                      <a:pt x="32" y="80"/>
                      <a:pt x="96" y="40"/>
                    </a:cubicBezTo>
                    <a:cubicBezTo>
                      <a:pt x="160" y="0"/>
                      <a:pt x="336" y="80"/>
                      <a:pt x="384" y="88"/>
                    </a:cubicBezTo>
                  </a:path>
                </a:pathLst>
              </a:custGeom>
              <a:noFill/>
              <a:ln w="12700" cap="flat" cmpd="sng">
                <a:solidFill>
                  <a:schemeClr val="tx1"/>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87" name="Text Box 15"/>
              <p:cNvSpPr txBox="1">
                <a:spLocks noChangeArrowheads="1"/>
              </p:cNvSpPr>
              <p:nvPr/>
            </p:nvSpPr>
            <p:spPr bwMode="auto">
              <a:xfrm>
                <a:off x="1104" y="1777"/>
                <a:ext cx="3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latin typeface="Times New Roman" panose="02020603050405020304" pitchFamily="18" charset="0"/>
                  </a:rPr>
                  <a:t>J</a:t>
                </a:r>
                <a:r>
                  <a:rPr lang="en-US" altLang="zh-CN" b="1" baseline="-25000">
                    <a:latin typeface="Times New Roman" panose="02020603050405020304" pitchFamily="18" charset="0"/>
                  </a:rPr>
                  <a:t>CH</a:t>
                </a:r>
                <a:endParaRPr lang="en-US" altLang="zh-CN">
                  <a:latin typeface="Times New Roman" panose="02020603050405020304" pitchFamily="18" charset="0"/>
                </a:endParaRPr>
              </a:p>
            </p:txBody>
          </p:sp>
        </p:grpSp>
        <p:grpSp>
          <p:nvGrpSpPr>
            <p:cNvPr id="28688" name="Group 16"/>
            <p:cNvGrpSpPr>
              <a:grpSpLocks/>
            </p:cNvGrpSpPr>
            <p:nvPr/>
          </p:nvGrpSpPr>
          <p:grpSpPr bwMode="auto">
            <a:xfrm>
              <a:off x="3448" y="1961"/>
              <a:ext cx="922" cy="859"/>
              <a:chOff x="3312" y="1825"/>
              <a:chExt cx="922" cy="859"/>
            </a:xfrm>
          </p:grpSpPr>
          <p:sp>
            <p:nvSpPr>
              <p:cNvPr id="28689" name="Oval 17"/>
              <p:cNvSpPr>
                <a:spLocks noChangeArrowheads="1"/>
              </p:cNvSpPr>
              <p:nvPr/>
            </p:nvSpPr>
            <p:spPr bwMode="auto">
              <a:xfrm rot="-928792">
                <a:off x="3843" y="2137"/>
                <a:ext cx="391" cy="382"/>
              </a:xfrm>
              <a:prstGeom prst="ellipse">
                <a:avLst/>
              </a:prstGeom>
              <a:solidFill>
                <a:srgbClr val="B2B2B2">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90" name="Oval 18"/>
              <p:cNvSpPr>
                <a:spLocks noChangeArrowheads="1"/>
              </p:cNvSpPr>
              <p:nvPr/>
            </p:nvSpPr>
            <p:spPr bwMode="auto">
              <a:xfrm rot="-1316264">
                <a:off x="3322" y="2377"/>
                <a:ext cx="624" cy="288"/>
              </a:xfrm>
              <a:prstGeom prst="ellipse">
                <a:avLst/>
              </a:prstGeom>
              <a:solidFill>
                <a:srgbClr val="C0C0C0">
                  <a:alpha val="50000"/>
                </a:srgbClr>
              </a:solidFill>
              <a:ln w="12700">
                <a:solidFill>
                  <a:schemeClr val="tx1"/>
                </a:solidFill>
                <a:prstDash val="dash"/>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91" name="Text Box 19"/>
              <p:cNvSpPr txBox="1">
                <a:spLocks noChangeArrowheads="1"/>
              </p:cNvSpPr>
              <p:nvPr/>
            </p:nvSpPr>
            <p:spPr bwMode="auto">
              <a:xfrm>
                <a:off x="3456" y="2432"/>
                <a:ext cx="21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C</a:t>
                </a:r>
                <a:endParaRPr lang="en-US" altLang="zh-CN"/>
              </a:p>
            </p:txBody>
          </p:sp>
          <p:sp>
            <p:nvSpPr>
              <p:cNvPr id="28692" name="Text Box 20"/>
              <p:cNvSpPr txBox="1">
                <a:spLocks noChangeArrowheads="1"/>
              </p:cNvSpPr>
              <p:nvPr/>
            </p:nvSpPr>
            <p:spPr bwMode="auto">
              <a:xfrm>
                <a:off x="3936" y="2192"/>
                <a:ext cx="23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1"/>
                  <a:t>H</a:t>
                </a:r>
                <a:endParaRPr lang="en-US" altLang="zh-CN" sz="1200"/>
              </a:p>
            </p:txBody>
          </p:sp>
          <p:sp>
            <p:nvSpPr>
              <p:cNvPr id="28693" name="Line 21"/>
              <p:cNvSpPr>
                <a:spLocks noChangeShapeType="1"/>
              </p:cNvSpPr>
              <p:nvPr/>
            </p:nvSpPr>
            <p:spPr bwMode="auto">
              <a:xfrm flipV="1">
                <a:off x="3658" y="2377"/>
                <a:ext cx="336" cy="14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94" name="Line 22"/>
              <p:cNvSpPr>
                <a:spLocks noChangeShapeType="1"/>
              </p:cNvSpPr>
              <p:nvPr/>
            </p:nvSpPr>
            <p:spPr bwMode="auto">
              <a:xfrm>
                <a:off x="4138" y="2233"/>
                <a:ext cx="0" cy="19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95" name="Freeform 23"/>
              <p:cNvSpPr>
                <a:spLocks/>
              </p:cNvSpPr>
              <p:nvPr/>
            </p:nvSpPr>
            <p:spPr bwMode="auto">
              <a:xfrm>
                <a:off x="3514" y="2001"/>
                <a:ext cx="384" cy="328"/>
              </a:xfrm>
              <a:custGeom>
                <a:avLst/>
                <a:gdLst>
                  <a:gd name="T0" fmla="*/ 0 w 384"/>
                  <a:gd name="T1" fmla="*/ 328 h 328"/>
                  <a:gd name="T2" fmla="*/ 96 w 384"/>
                  <a:gd name="T3" fmla="*/ 40 h 328"/>
                  <a:gd name="T4" fmla="*/ 384 w 384"/>
                  <a:gd name="T5" fmla="*/ 88 h 328"/>
                </a:gdLst>
                <a:ahLst/>
                <a:cxnLst>
                  <a:cxn ang="0">
                    <a:pos x="T0" y="T1"/>
                  </a:cxn>
                  <a:cxn ang="0">
                    <a:pos x="T2" y="T3"/>
                  </a:cxn>
                  <a:cxn ang="0">
                    <a:pos x="T4" y="T5"/>
                  </a:cxn>
                </a:cxnLst>
                <a:rect l="0" t="0" r="r" b="b"/>
                <a:pathLst>
                  <a:path w="384" h="328">
                    <a:moveTo>
                      <a:pt x="0" y="328"/>
                    </a:moveTo>
                    <a:cubicBezTo>
                      <a:pt x="16" y="204"/>
                      <a:pt x="32" y="80"/>
                      <a:pt x="96" y="40"/>
                    </a:cubicBezTo>
                    <a:cubicBezTo>
                      <a:pt x="160" y="0"/>
                      <a:pt x="336" y="80"/>
                      <a:pt x="384" y="88"/>
                    </a:cubicBezTo>
                  </a:path>
                </a:pathLst>
              </a:custGeom>
              <a:noFill/>
              <a:ln w="12700" cap="flat" cmpd="sng">
                <a:solidFill>
                  <a:schemeClr val="tx1"/>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96" name="Text Box 24"/>
              <p:cNvSpPr txBox="1">
                <a:spLocks noChangeArrowheads="1"/>
              </p:cNvSpPr>
              <p:nvPr/>
            </p:nvSpPr>
            <p:spPr bwMode="auto">
              <a:xfrm>
                <a:off x="3312" y="1825"/>
                <a:ext cx="3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b="1">
                    <a:latin typeface="Times New Roman" panose="02020603050405020304" pitchFamily="18" charset="0"/>
                  </a:rPr>
                  <a:t>J</a:t>
                </a:r>
                <a:r>
                  <a:rPr lang="en-US" altLang="zh-CN" b="1" baseline="-25000">
                    <a:latin typeface="Times New Roman" panose="02020603050405020304" pitchFamily="18" charset="0"/>
                  </a:rPr>
                  <a:t>CH</a:t>
                </a:r>
                <a:endParaRPr lang="en-US" altLang="zh-CN">
                  <a:latin typeface="Times New Roman" panose="02020603050405020304" pitchFamily="18" charset="0"/>
                </a:endParaRPr>
              </a:p>
            </p:txBody>
          </p:sp>
        </p:grpSp>
        <p:sp>
          <p:nvSpPr>
            <p:cNvPr id="28697" name="Line 25"/>
            <p:cNvSpPr>
              <a:spLocks noChangeShapeType="1"/>
            </p:cNvSpPr>
            <p:nvPr/>
          </p:nvSpPr>
          <p:spPr bwMode="auto">
            <a:xfrm>
              <a:off x="712" y="3688"/>
              <a:ext cx="436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98" name="Line 26"/>
            <p:cNvSpPr>
              <a:spLocks noChangeShapeType="1"/>
            </p:cNvSpPr>
            <p:nvPr/>
          </p:nvSpPr>
          <p:spPr bwMode="auto">
            <a:xfrm flipV="1">
              <a:off x="2776" y="2776"/>
              <a:ext cx="0" cy="912"/>
            </a:xfrm>
            <a:prstGeom prst="line">
              <a:avLst/>
            </a:prstGeom>
            <a:noFill/>
            <a:ln w="38100">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699" name="Line 27"/>
            <p:cNvSpPr>
              <a:spLocks noChangeShapeType="1"/>
            </p:cNvSpPr>
            <p:nvPr/>
          </p:nvSpPr>
          <p:spPr bwMode="auto">
            <a:xfrm>
              <a:off x="1624" y="3208"/>
              <a:ext cx="0" cy="48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700" name="Line 28"/>
            <p:cNvSpPr>
              <a:spLocks noChangeShapeType="1"/>
            </p:cNvSpPr>
            <p:nvPr/>
          </p:nvSpPr>
          <p:spPr bwMode="auto">
            <a:xfrm>
              <a:off x="3928" y="3256"/>
              <a:ext cx="0" cy="432"/>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701" name="Text Box 29"/>
            <p:cNvSpPr txBox="1">
              <a:spLocks noChangeArrowheads="1"/>
            </p:cNvSpPr>
            <p:nvPr/>
          </p:nvSpPr>
          <p:spPr bwMode="auto">
            <a:xfrm>
              <a:off x="2488" y="2433"/>
              <a:ext cx="56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1400"/>
                <a:t>原始频率</a:t>
              </a:r>
              <a:endParaRPr lang="zh-CN" altLang="en-US"/>
            </a:p>
          </p:txBody>
        </p:sp>
        <p:sp>
          <p:nvSpPr>
            <p:cNvPr id="28702" name="Text Box 30"/>
            <p:cNvSpPr txBox="1">
              <a:spLocks noChangeArrowheads="1"/>
            </p:cNvSpPr>
            <p:nvPr/>
          </p:nvSpPr>
          <p:spPr bwMode="auto">
            <a:xfrm>
              <a:off x="2670" y="3710"/>
              <a:ext cx="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400">
                  <a:latin typeface="Symbol" panose="05050102010706020507" pitchFamily="18" charset="2"/>
                </a:rPr>
                <a:t>w</a:t>
              </a:r>
              <a:endParaRPr lang="en-US" altLang="zh-CN"/>
            </a:p>
          </p:txBody>
        </p:sp>
        <p:sp>
          <p:nvSpPr>
            <p:cNvPr id="28703" name="Text Box 31"/>
            <p:cNvSpPr txBox="1">
              <a:spLocks noChangeArrowheads="1"/>
            </p:cNvSpPr>
            <p:nvPr/>
          </p:nvSpPr>
          <p:spPr bwMode="auto">
            <a:xfrm>
              <a:off x="1336" y="3740"/>
              <a:ext cx="54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400">
                  <a:latin typeface="Times New Roman" panose="02020603050405020304" pitchFamily="18" charset="0"/>
                </a:rPr>
                <a:t>w-J/2</a:t>
              </a:r>
              <a:endParaRPr lang="en-US" altLang="zh-CN">
                <a:latin typeface="Times New Roman" panose="02020603050405020304" pitchFamily="18" charset="0"/>
              </a:endParaRPr>
            </a:p>
          </p:txBody>
        </p:sp>
        <p:sp>
          <p:nvSpPr>
            <p:cNvPr id="28704" name="Text Box 32"/>
            <p:cNvSpPr txBox="1">
              <a:spLocks noChangeArrowheads="1"/>
            </p:cNvSpPr>
            <p:nvPr/>
          </p:nvSpPr>
          <p:spPr bwMode="auto">
            <a:xfrm>
              <a:off x="3784" y="3740"/>
              <a:ext cx="5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400">
                  <a:latin typeface="Times New Roman" panose="02020603050405020304" pitchFamily="18" charset="0"/>
                </a:rPr>
                <a:t>w+J/2</a:t>
              </a:r>
              <a:endParaRPr lang="en-US" altLang="zh-CN">
                <a:latin typeface="Times New Roman" panose="02020603050405020304" pitchFamily="18" charset="0"/>
              </a:endParaRPr>
            </a:p>
          </p:txBody>
        </p:sp>
        <p:sp>
          <p:nvSpPr>
            <p:cNvPr id="28705" name="Line 33"/>
            <p:cNvSpPr>
              <a:spLocks noChangeShapeType="1"/>
            </p:cNvSpPr>
            <p:nvPr/>
          </p:nvSpPr>
          <p:spPr bwMode="auto">
            <a:xfrm>
              <a:off x="1672" y="3256"/>
              <a:ext cx="2208"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706" name="Text Box 34"/>
            <p:cNvSpPr txBox="1">
              <a:spLocks noChangeArrowheads="1"/>
            </p:cNvSpPr>
            <p:nvPr/>
          </p:nvSpPr>
          <p:spPr bwMode="auto">
            <a:xfrm>
              <a:off x="2248" y="3304"/>
              <a:ext cx="29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J</a:t>
              </a:r>
              <a:r>
                <a:rPr lang="en-US" altLang="zh-CN" baseline="-25000"/>
                <a:t>CH</a:t>
              </a:r>
              <a:endParaRPr lang="en-US" altLang="zh-CN"/>
            </a:p>
          </p:txBody>
        </p:sp>
        <p:sp>
          <p:nvSpPr>
            <p:cNvPr id="28707" name="Freeform 35"/>
            <p:cNvSpPr>
              <a:spLocks/>
            </p:cNvSpPr>
            <p:nvPr/>
          </p:nvSpPr>
          <p:spPr bwMode="auto">
            <a:xfrm>
              <a:off x="2440" y="3304"/>
              <a:ext cx="48" cy="96"/>
            </a:xfrm>
            <a:custGeom>
              <a:avLst/>
              <a:gdLst>
                <a:gd name="T0" fmla="*/ 0 w 48"/>
                <a:gd name="T1" fmla="*/ 96 h 96"/>
                <a:gd name="T2" fmla="*/ 48 w 48"/>
                <a:gd name="T3" fmla="*/ 0 h 96"/>
              </a:gdLst>
              <a:ahLst/>
              <a:cxnLst>
                <a:cxn ang="0">
                  <a:pos x="T0" y="T1"/>
                </a:cxn>
                <a:cxn ang="0">
                  <a:pos x="T2" y="T3"/>
                </a:cxn>
              </a:cxnLst>
              <a:rect l="0" t="0" r="r" b="b"/>
              <a:pathLst>
                <a:path w="48" h="96">
                  <a:moveTo>
                    <a:pt x="0" y="96"/>
                  </a:moveTo>
                  <a:cubicBezTo>
                    <a:pt x="16" y="60"/>
                    <a:pt x="32" y="24"/>
                    <a:pt x="48" y="0"/>
                  </a:cubicBezTo>
                </a:path>
              </a:pathLst>
            </a:custGeom>
            <a:noFill/>
            <a:ln w="12700" cap="flat" cmpd="sng">
              <a:solidFill>
                <a:schemeClr val="tx1"/>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extLst>
      <p:ext uri="{BB962C8B-B14F-4D97-AF65-F5344CB8AC3E}">
        <p14:creationId xmlns:p14="http://schemas.microsoft.com/office/powerpoint/2010/main" val="42457019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a:xfrm>
            <a:off x="1992313" y="0"/>
            <a:ext cx="8229600" cy="1143000"/>
          </a:xfrm>
          <a:noFill/>
          <a:ln/>
        </p:spPr>
        <p:txBody>
          <a:bodyPr/>
          <a:lstStyle/>
          <a:p>
            <a:r>
              <a:rPr lang="zh-CN" altLang="en-US" sz="2800" b="1"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同核</a:t>
            </a:r>
            <a:r>
              <a:rPr lang="en-US" altLang="zh-CN" sz="2800" b="1"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J-</a:t>
            </a:r>
            <a:r>
              <a:rPr lang="zh-CN" altLang="en-US" sz="2800" b="1"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偶合</a:t>
            </a:r>
            <a:r>
              <a:rPr lang="en-US" altLang="zh-CN" sz="2800" dirty="0">
                <a:effectLst>
                  <a:outerShdw blurRad="38100" dist="38100" dir="2700000" algn="tl">
                    <a:srgbClr val="C0C0C0"/>
                  </a:outerShdw>
                </a:effectLst>
                <a:latin typeface="Times New Roman" panose="02020603050405020304" pitchFamily="18" charset="0"/>
              </a:rPr>
              <a:t>(</a:t>
            </a:r>
            <a:r>
              <a:rPr lang="en-US" altLang="zh-CN" sz="2800" b="1" dirty="0" err="1">
                <a:effectLst>
                  <a:outerShdw blurRad="38100" dist="38100" dir="2700000" algn="tl">
                    <a:srgbClr val="C0C0C0"/>
                  </a:outerShdw>
                </a:effectLst>
                <a:latin typeface="Times New Roman" panose="02020603050405020304" pitchFamily="18" charset="0"/>
              </a:rPr>
              <a:t>Homonuclear</a:t>
            </a:r>
            <a:r>
              <a:rPr lang="en-US" altLang="zh-CN" sz="2800" b="1" dirty="0">
                <a:effectLst>
                  <a:outerShdw blurRad="38100" dist="38100" dir="2700000" algn="tl">
                    <a:srgbClr val="C0C0C0"/>
                  </a:outerShdw>
                </a:effectLst>
                <a:latin typeface="Times New Roman" panose="02020603050405020304" pitchFamily="18" charset="0"/>
              </a:rPr>
              <a:t> J-Coupling</a:t>
            </a:r>
            <a:r>
              <a:rPr lang="en-US" altLang="zh-CN" sz="2800" dirty="0">
                <a:effectLst>
                  <a:outerShdw blurRad="38100" dist="38100" dir="2700000" algn="tl">
                    <a:srgbClr val="C0C0C0"/>
                  </a:outerShdw>
                </a:effectLst>
                <a:latin typeface="Times New Roman" panose="02020603050405020304" pitchFamily="18" charset="0"/>
              </a:rPr>
              <a:t>)</a:t>
            </a:r>
          </a:p>
        </p:txBody>
      </p:sp>
      <p:sp>
        <p:nvSpPr>
          <p:cNvPr id="29701" name="Rectangle 5"/>
          <p:cNvSpPr>
            <a:spLocks noGrp="1" noChangeArrowheads="1"/>
          </p:cNvSpPr>
          <p:nvPr>
            <p:ph type="body" sz="half" idx="1"/>
          </p:nvPr>
        </p:nvSpPr>
        <p:spPr>
          <a:xfrm>
            <a:off x="1992313" y="908051"/>
            <a:ext cx="8064500" cy="2519363"/>
          </a:xfrm>
          <a:noFill/>
          <a:ln/>
        </p:spPr>
        <p:txBody>
          <a:bodyPr>
            <a:normAutofit fontScale="92500" lnSpcReduction="10000"/>
          </a:bodyPr>
          <a:lstStyle/>
          <a:p>
            <a:pPr marL="0" indent="0">
              <a:lnSpc>
                <a:spcPct val="150000"/>
              </a:lnSpc>
              <a:buNone/>
            </a:pPr>
            <a:r>
              <a:rPr lang="zh-CN" altLang="en-US" sz="2400" dirty="0" smtClean="0"/>
              <a:t>    </a:t>
            </a:r>
            <a:r>
              <a:rPr lang="zh-CN" altLang="en-US" sz="2000" b="1" dirty="0" smtClean="0">
                <a:latin typeface="微软雅黑" panose="020B0503020204020204" pitchFamily="34" charset="-122"/>
                <a:ea typeface="微软雅黑" panose="020B0503020204020204" pitchFamily="34" charset="-122"/>
              </a:rPr>
              <a:t>多重峰</a:t>
            </a:r>
            <a:r>
              <a:rPr lang="zh-CN" altLang="en-US" sz="2000" b="1" dirty="0">
                <a:latin typeface="微软雅黑" panose="020B0503020204020204" pitchFamily="34" charset="-122"/>
                <a:ea typeface="微软雅黑" panose="020B0503020204020204" pitchFamily="34" charset="-122"/>
              </a:rPr>
              <a:t>出现的规则</a:t>
            </a:r>
            <a:r>
              <a:rPr lang="en-US" altLang="zh-CN" sz="2000" b="1" dirty="0">
                <a:latin typeface="微软雅黑" panose="020B0503020204020204" pitchFamily="34" charset="-122"/>
                <a:ea typeface="微软雅黑" panose="020B0503020204020204" pitchFamily="34" charset="-122"/>
              </a:rPr>
              <a:t>:</a:t>
            </a:r>
          </a:p>
          <a:p>
            <a:pPr lvl="1">
              <a:lnSpc>
                <a:spcPct val="150000"/>
              </a:lnSpc>
            </a:pPr>
            <a:r>
              <a:rPr lang="en-US" altLang="zh-CN" sz="2000" b="1" dirty="0">
                <a:latin typeface="微软雅黑" panose="020B0503020204020204" pitchFamily="34" charset="-122"/>
                <a:ea typeface="微软雅黑" panose="020B0503020204020204" pitchFamily="34" charset="-122"/>
              </a:rPr>
              <a:t>1. </a:t>
            </a:r>
            <a:r>
              <a:rPr lang="zh-CN" altLang="en-US" sz="2000" b="1" dirty="0">
                <a:latin typeface="微软雅黑" panose="020B0503020204020204" pitchFamily="34" charset="-122"/>
                <a:ea typeface="微软雅黑" panose="020B0503020204020204" pitchFamily="34" charset="-122"/>
              </a:rPr>
              <a:t>某一原子核与</a:t>
            </a:r>
            <a:r>
              <a:rPr lang="en-US" altLang="zh-CN" sz="2000" b="1" dirty="0">
                <a:latin typeface="微软雅黑" panose="020B0503020204020204" pitchFamily="34" charset="-122"/>
                <a:ea typeface="微软雅黑" panose="020B0503020204020204" pitchFamily="34" charset="-122"/>
              </a:rPr>
              <a:t>N</a:t>
            </a:r>
            <a:r>
              <a:rPr lang="zh-CN" altLang="en-US" sz="2000" b="1" dirty="0">
                <a:latin typeface="微软雅黑" panose="020B0503020204020204" pitchFamily="34" charset="-122"/>
                <a:ea typeface="微软雅黑" panose="020B0503020204020204" pitchFamily="34" charset="-122"/>
              </a:rPr>
              <a:t>个相邻的核相互偶合将给出</a:t>
            </a:r>
            <a:r>
              <a:rPr lang="en-US" altLang="zh-CN" sz="2000" b="1" dirty="0">
                <a:latin typeface="微软雅黑" panose="020B0503020204020204" pitchFamily="34" charset="-122"/>
                <a:ea typeface="微软雅黑" panose="020B0503020204020204" pitchFamily="34" charset="-122"/>
              </a:rPr>
              <a:t>(n+1)</a:t>
            </a:r>
            <a:r>
              <a:rPr lang="zh-CN" altLang="en-US" sz="2000" b="1" dirty="0">
                <a:latin typeface="微软雅黑" panose="020B0503020204020204" pitchFamily="34" charset="-122"/>
                <a:ea typeface="微软雅黑" panose="020B0503020204020204" pitchFamily="34" charset="-122"/>
              </a:rPr>
              <a:t>重峰</a:t>
            </a:r>
            <a:r>
              <a:rPr lang="en-US" altLang="zh-CN" sz="2000" b="1" dirty="0">
                <a:latin typeface="微软雅黑" panose="020B0503020204020204" pitchFamily="34" charset="-122"/>
                <a:ea typeface="微软雅黑" panose="020B0503020204020204" pitchFamily="34" charset="-122"/>
              </a:rPr>
              <a:t>.</a:t>
            </a:r>
          </a:p>
          <a:p>
            <a:pPr lvl="1">
              <a:lnSpc>
                <a:spcPct val="150000"/>
              </a:lnSpc>
            </a:pPr>
            <a:r>
              <a:rPr lang="en-US" altLang="zh-CN" sz="2000" b="1" dirty="0">
                <a:latin typeface="微软雅黑" panose="020B0503020204020204" pitchFamily="34" charset="-122"/>
                <a:ea typeface="微软雅黑" panose="020B0503020204020204" pitchFamily="34" charset="-122"/>
              </a:rPr>
              <a:t>2. </a:t>
            </a:r>
            <a:r>
              <a:rPr lang="zh-CN" altLang="en-US" sz="2000" b="1" dirty="0">
                <a:latin typeface="微软雅黑" panose="020B0503020204020204" pitchFamily="34" charset="-122"/>
                <a:ea typeface="微软雅黑" panose="020B0503020204020204" pitchFamily="34" charset="-122"/>
              </a:rPr>
              <a:t>等价组合具有相同的共振频率</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其强度与等价组合数有关</a:t>
            </a:r>
            <a:r>
              <a:rPr lang="en-US" altLang="zh-CN" sz="2000" b="1" dirty="0">
                <a:latin typeface="微软雅黑" panose="020B0503020204020204" pitchFamily="34" charset="-122"/>
                <a:ea typeface="微软雅黑" panose="020B0503020204020204" pitchFamily="34" charset="-122"/>
              </a:rPr>
              <a:t>.</a:t>
            </a:r>
          </a:p>
          <a:p>
            <a:pPr lvl="1">
              <a:lnSpc>
                <a:spcPct val="150000"/>
              </a:lnSpc>
            </a:pPr>
            <a:r>
              <a:rPr lang="en-US" altLang="zh-CN" sz="2000" b="1" dirty="0">
                <a:latin typeface="微软雅黑" panose="020B0503020204020204" pitchFamily="34" charset="-122"/>
                <a:ea typeface="微软雅黑" panose="020B0503020204020204" pitchFamily="34" charset="-122"/>
              </a:rPr>
              <a:t>3. </a:t>
            </a:r>
            <a:r>
              <a:rPr lang="zh-CN" altLang="en-US" sz="2000" b="1" dirty="0">
                <a:latin typeface="微软雅黑" panose="020B0503020204020204" pitchFamily="34" charset="-122"/>
                <a:ea typeface="微软雅黑" panose="020B0503020204020204" pitchFamily="34" charset="-122"/>
              </a:rPr>
              <a:t>磁等价的核之间耦合作用不出现在谱图中</a:t>
            </a:r>
            <a:r>
              <a:rPr lang="en-US" altLang="zh-CN" sz="2000" b="1" dirty="0">
                <a:latin typeface="微软雅黑" panose="020B0503020204020204" pitchFamily="34" charset="-122"/>
                <a:ea typeface="微软雅黑" panose="020B0503020204020204" pitchFamily="34" charset="-122"/>
              </a:rPr>
              <a:t>.</a:t>
            </a:r>
          </a:p>
          <a:p>
            <a:pPr lvl="1">
              <a:lnSpc>
                <a:spcPct val="150000"/>
              </a:lnSpc>
            </a:pPr>
            <a:r>
              <a:rPr lang="en-US" altLang="zh-CN" sz="2000" b="1" dirty="0">
                <a:latin typeface="微软雅黑" panose="020B0503020204020204" pitchFamily="34" charset="-122"/>
                <a:ea typeface="微软雅黑" panose="020B0503020204020204" pitchFamily="34" charset="-122"/>
              </a:rPr>
              <a:t>4. </a:t>
            </a:r>
            <a:r>
              <a:rPr lang="zh-CN" altLang="en-US" sz="2000" b="1" dirty="0">
                <a:latin typeface="微软雅黑" panose="020B0503020204020204" pitchFamily="34" charset="-122"/>
                <a:ea typeface="微软雅黑" panose="020B0503020204020204" pitchFamily="34" charset="-122"/>
              </a:rPr>
              <a:t>偶合具有相加性</a:t>
            </a:r>
            <a:r>
              <a:rPr lang="en-US" altLang="zh-CN" sz="2000" b="1" dirty="0">
                <a:latin typeface="微软雅黑" panose="020B0503020204020204" pitchFamily="34" charset="-122"/>
                <a:ea typeface="微软雅黑" panose="020B0503020204020204" pitchFamily="34" charset="-122"/>
              </a:rPr>
              <a:t>. </a:t>
            </a:r>
          </a:p>
          <a:p>
            <a:pPr>
              <a:lnSpc>
                <a:spcPct val="90000"/>
              </a:lnSpc>
            </a:pPr>
            <a:endParaRPr lang="en-US" altLang="zh-CN" sz="2000" dirty="0">
              <a:latin typeface="Times New Roman" panose="02020603050405020304" pitchFamily="18" charset="0"/>
            </a:endParaRPr>
          </a:p>
        </p:txBody>
      </p:sp>
      <p:grpSp>
        <p:nvGrpSpPr>
          <p:cNvPr id="29702" name="Group 6"/>
          <p:cNvGrpSpPr>
            <a:grpSpLocks/>
          </p:cNvGrpSpPr>
          <p:nvPr/>
        </p:nvGrpSpPr>
        <p:grpSpPr bwMode="auto">
          <a:xfrm>
            <a:off x="2351089" y="3596323"/>
            <a:ext cx="7426325" cy="3060700"/>
            <a:chOff x="534" y="2061"/>
            <a:chExt cx="4678" cy="1928"/>
          </a:xfrm>
        </p:grpSpPr>
        <p:grpSp>
          <p:nvGrpSpPr>
            <p:cNvPr id="29703" name="Group 7"/>
            <p:cNvGrpSpPr>
              <a:grpSpLocks/>
            </p:cNvGrpSpPr>
            <p:nvPr/>
          </p:nvGrpSpPr>
          <p:grpSpPr bwMode="auto">
            <a:xfrm>
              <a:off x="549" y="2061"/>
              <a:ext cx="993" cy="544"/>
              <a:chOff x="432" y="2304"/>
              <a:chExt cx="993" cy="544"/>
            </a:xfrm>
          </p:grpSpPr>
          <p:sp>
            <p:nvSpPr>
              <p:cNvPr id="29704" name="Text Box 8"/>
              <p:cNvSpPr txBox="1">
                <a:spLocks noChangeArrowheads="1"/>
              </p:cNvSpPr>
              <p:nvPr/>
            </p:nvSpPr>
            <p:spPr bwMode="auto">
              <a:xfrm>
                <a:off x="432" y="2304"/>
                <a:ext cx="27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a:t>H</a:t>
                </a:r>
                <a:r>
                  <a:rPr lang="en-US" altLang="zh-CN" baseline="-25000"/>
                  <a:t>a</a:t>
                </a:r>
                <a:endParaRPr lang="en-US" altLang="zh-CN"/>
              </a:p>
            </p:txBody>
          </p:sp>
          <p:sp>
            <p:nvSpPr>
              <p:cNvPr id="29705" name="Text Box 9"/>
              <p:cNvSpPr txBox="1">
                <a:spLocks noChangeArrowheads="1"/>
              </p:cNvSpPr>
              <p:nvPr/>
            </p:nvSpPr>
            <p:spPr bwMode="auto">
              <a:xfrm>
                <a:off x="1152" y="2304"/>
                <a:ext cx="27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a:t>H</a:t>
                </a:r>
                <a:r>
                  <a:rPr lang="en-US" altLang="zh-CN" baseline="-25000"/>
                  <a:t>b</a:t>
                </a:r>
                <a:endParaRPr lang="en-US" altLang="zh-CN"/>
              </a:p>
            </p:txBody>
          </p:sp>
          <p:sp>
            <p:nvSpPr>
              <p:cNvPr id="29706" name="Text Box 10"/>
              <p:cNvSpPr txBox="1">
                <a:spLocks noChangeArrowheads="1"/>
              </p:cNvSpPr>
              <p:nvPr/>
            </p:nvSpPr>
            <p:spPr bwMode="auto">
              <a:xfrm>
                <a:off x="621" y="2615"/>
                <a:ext cx="20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a:t>C</a:t>
                </a:r>
              </a:p>
            </p:txBody>
          </p:sp>
          <p:sp>
            <p:nvSpPr>
              <p:cNvPr id="29707" name="Text Box 11"/>
              <p:cNvSpPr txBox="1">
                <a:spLocks noChangeArrowheads="1"/>
              </p:cNvSpPr>
              <p:nvPr/>
            </p:nvSpPr>
            <p:spPr bwMode="auto">
              <a:xfrm>
                <a:off x="1005" y="2615"/>
                <a:ext cx="20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a:t>C</a:t>
                </a:r>
              </a:p>
            </p:txBody>
          </p:sp>
          <p:sp>
            <p:nvSpPr>
              <p:cNvPr id="29708" name="Line 12"/>
              <p:cNvSpPr>
                <a:spLocks noChangeShapeType="1"/>
              </p:cNvSpPr>
              <p:nvPr/>
            </p:nvSpPr>
            <p:spPr bwMode="auto">
              <a:xfrm>
                <a:off x="576" y="2496"/>
                <a:ext cx="96" cy="192"/>
              </a:xfrm>
              <a:prstGeom prst="line">
                <a:avLst/>
              </a:prstGeom>
              <a:noFill/>
              <a:ln w="2857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09" name="Line 13"/>
              <p:cNvSpPr>
                <a:spLocks noChangeShapeType="1"/>
              </p:cNvSpPr>
              <p:nvPr/>
            </p:nvSpPr>
            <p:spPr bwMode="auto">
              <a:xfrm flipV="1">
                <a:off x="1152" y="2496"/>
                <a:ext cx="96" cy="192"/>
              </a:xfrm>
              <a:prstGeom prst="line">
                <a:avLst/>
              </a:prstGeom>
              <a:noFill/>
              <a:ln w="2857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0" name="Line 14"/>
              <p:cNvSpPr>
                <a:spLocks noChangeShapeType="1"/>
              </p:cNvSpPr>
              <p:nvPr/>
            </p:nvSpPr>
            <p:spPr bwMode="auto">
              <a:xfrm>
                <a:off x="816" y="2736"/>
                <a:ext cx="192" cy="0"/>
              </a:xfrm>
              <a:prstGeom prst="line">
                <a:avLst/>
              </a:prstGeom>
              <a:noFill/>
              <a:ln w="2857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711" name="Group 15"/>
            <p:cNvGrpSpPr>
              <a:grpSpLocks/>
            </p:cNvGrpSpPr>
            <p:nvPr/>
          </p:nvGrpSpPr>
          <p:grpSpPr bwMode="auto">
            <a:xfrm>
              <a:off x="534" y="3120"/>
              <a:ext cx="4678" cy="869"/>
              <a:chOff x="480" y="3216"/>
              <a:chExt cx="2208" cy="869"/>
            </a:xfrm>
          </p:grpSpPr>
          <p:sp>
            <p:nvSpPr>
              <p:cNvPr id="29712" name="Line 16"/>
              <p:cNvSpPr>
                <a:spLocks noChangeShapeType="1"/>
              </p:cNvSpPr>
              <p:nvPr/>
            </p:nvSpPr>
            <p:spPr bwMode="auto">
              <a:xfrm>
                <a:off x="480" y="3888"/>
                <a:ext cx="220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3" name="Line 17"/>
              <p:cNvSpPr>
                <a:spLocks noChangeShapeType="1"/>
              </p:cNvSpPr>
              <p:nvPr/>
            </p:nvSpPr>
            <p:spPr bwMode="auto">
              <a:xfrm flipV="1">
                <a:off x="816" y="3456"/>
                <a:ext cx="0" cy="43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4" name="Line 18"/>
              <p:cNvSpPr>
                <a:spLocks noChangeShapeType="1"/>
              </p:cNvSpPr>
              <p:nvPr/>
            </p:nvSpPr>
            <p:spPr bwMode="auto">
              <a:xfrm flipV="1">
                <a:off x="1104" y="3456"/>
                <a:ext cx="0" cy="43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5" name="Line 19"/>
              <p:cNvSpPr>
                <a:spLocks noChangeShapeType="1"/>
              </p:cNvSpPr>
              <p:nvPr/>
            </p:nvSpPr>
            <p:spPr bwMode="auto">
              <a:xfrm flipV="1">
                <a:off x="2064" y="3456"/>
                <a:ext cx="0" cy="43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6" name="Line 20"/>
              <p:cNvSpPr>
                <a:spLocks noChangeShapeType="1"/>
              </p:cNvSpPr>
              <p:nvPr/>
            </p:nvSpPr>
            <p:spPr bwMode="auto">
              <a:xfrm flipV="1">
                <a:off x="2352" y="3456"/>
                <a:ext cx="0" cy="43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7" name="Line 21"/>
              <p:cNvSpPr>
                <a:spLocks noChangeShapeType="1"/>
              </p:cNvSpPr>
              <p:nvPr/>
            </p:nvSpPr>
            <p:spPr bwMode="auto">
              <a:xfrm>
                <a:off x="960" y="3888"/>
                <a:ext cx="0" cy="4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8" name="Line 22"/>
              <p:cNvSpPr>
                <a:spLocks noChangeShapeType="1"/>
              </p:cNvSpPr>
              <p:nvPr/>
            </p:nvSpPr>
            <p:spPr bwMode="auto">
              <a:xfrm>
                <a:off x="2208" y="3888"/>
                <a:ext cx="0" cy="4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9" name="Text Box 23"/>
              <p:cNvSpPr txBox="1">
                <a:spLocks noChangeArrowheads="1"/>
              </p:cNvSpPr>
              <p:nvPr/>
            </p:nvSpPr>
            <p:spPr bwMode="auto">
              <a:xfrm>
                <a:off x="854" y="3893"/>
                <a:ext cx="11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latin typeface="Symbol" panose="05050102010706020507" pitchFamily="18" charset="2"/>
                  </a:rPr>
                  <a:t>w</a:t>
                </a:r>
                <a:r>
                  <a:rPr lang="en-US" altLang="zh-CN" sz="1400" baseline="-25000"/>
                  <a:t>a</a:t>
                </a:r>
                <a:endParaRPr lang="en-US" altLang="zh-CN" sz="1400"/>
              </a:p>
            </p:txBody>
          </p:sp>
          <p:sp>
            <p:nvSpPr>
              <p:cNvPr id="29720" name="Text Box 24"/>
              <p:cNvSpPr txBox="1">
                <a:spLocks noChangeArrowheads="1"/>
              </p:cNvSpPr>
              <p:nvPr/>
            </p:nvSpPr>
            <p:spPr bwMode="auto">
              <a:xfrm>
                <a:off x="2112" y="3888"/>
                <a:ext cx="1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latin typeface="Symbol" panose="05050102010706020507" pitchFamily="18" charset="2"/>
                  </a:rPr>
                  <a:t>w</a:t>
                </a:r>
                <a:r>
                  <a:rPr lang="en-US" altLang="zh-CN" sz="1400" baseline="-25000"/>
                  <a:t>b</a:t>
                </a:r>
                <a:endParaRPr lang="en-US" altLang="zh-CN" sz="1400"/>
              </a:p>
            </p:txBody>
          </p:sp>
          <p:grpSp>
            <p:nvGrpSpPr>
              <p:cNvPr id="29721" name="Group 25"/>
              <p:cNvGrpSpPr>
                <a:grpSpLocks/>
              </p:cNvGrpSpPr>
              <p:nvPr/>
            </p:nvGrpSpPr>
            <p:grpSpPr bwMode="auto">
              <a:xfrm>
                <a:off x="816" y="3504"/>
                <a:ext cx="288" cy="194"/>
                <a:chOff x="816" y="3504"/>
                <a:chExt cx="288" cy="194"/>
              </a:xfrm>
            </p:grpSpPr>
            <p:sp>
              <p:nvSpPr>
                <p:cNvPr id="29722" name="Line 26"/>
                <p:cNvSpPr>
                  <a:spLocks noChangeShapeType="1"/>
                </p:cNvSpPr>
                <p:nvPr/>
              </p:nvSpPr>
              <p:spPr bwMode="auto">
                <a:xfrm>
                  <a:off x="816" y="3696"/>
                  <a:ext cx="288"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23" name="Text Box 27"/>
                <p:cNvSpPr txBox="1">
                  <a:spLocks noChangeArrowheads="1"/>
                </p:cNvSpPr>
                <p:nvPr/>
              </p:nvSpPr>
              <p:spPr bwMode="auto">
                <a:xfrm>
                  <a:off x="816" y="3504"/>
                  <a:ext cx="116"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dirty="0"/>
                    <a:t>J</a:t>
                  </a:r>
                  <a:r>
                    <a:rPr lang="en-US" altLang="zh-CN" sz="1400" baseline="-25000" dirty="0"/>
                    <a:t>AB</a:t>
                  </a:r>
                  <a:endParaRPr lang="en-US" altLang="zh-CN" sz="1400" dirty="0"/>
                </a:p>
              </p:txBody>
            </p:sp>
          </p:grpSp>
          <p:grpSp>
            <p:nvGrpSpPr>
              <p:cNvPr id="29724" name="Group 28"/>
              <p:cNvGrpSpPr>
                <a:grpSpLocks/>
              </p:cNvGrpSpPr>
              <p:nvPr/>
            </p:nvGrpSpPr>
            <p:grpSpPr bwMode="auto">
              <a:xfrm>
                <a:off x="672" y="3216"/>
                <a:ext cx="202" cy="192"/>
                <a:chOff x="710" y="3223"/>
                <a:chExt cx="202" cy="192"/>
              </a:xfrm>
            </p:grpSpPr>
            <p:sp>
              <p:nvSpPr>
                <p:cNvPr id="29725" name="Text Box 29"/>
                <p:cNvSpPr txBox="1">
                  <a:spLocks noChangeArrowheads="1"/>
                </p:cNvSpPr>
                <p:nvPr/>
              </p:nvSpPr>
              <p:spPr bwMode="auto">
                <a:xfrm>
                  <a:off x="710" y="3223"/>
                  <a:ext cx="1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t>H</a:t>
                  </a:r>
                  <a:r>
                    <a:rPr lang="en-US" altLang="zh-CN" sz="1400" baseline="-25000"/>
                    <a:t>B</a:t>
                  </a:r>
                  <a:endParaRPr lang="en-US" altLang="zh-CN"/>
                </a:p>
              </p:txBody>
            </p:sp>
            <p:sp>
              <p:nvSpPr>
                <p:cNvPr id="29726" name="Line 30"/>
                <p:cNvSpPr>
                  <a:spLocks noChangeShapeType="1"/>
                </p:cNvSpPr>
                <p:nvPr/>
              </p:nvSpPr>
              <p:spPr bwMode="auto">
                <a:xfrm flipV="1">
                  <a:off x="912" y="3264"/>
                  <a:ext cx="0" cy="144"/>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727" name="Group 31"/>
              <p:cNvGrpSpPr>
                <a:grpSpLocks/>
              </p:cNvGrpSpPr>
              <p:nvPr/>
            </p:nvGrpSpPr>
            <p:grpSpPr bwMode="auto">
              <a:xfrm>
                <a:off x="1008" y="3216"/>
                <a:ext cx="213" cy="192"/>
                <a:chOff x="1008" y="3216"/>
                <a:chExt cx="213" cy="192"/>
              </a:xfrm>
            </p:grpSpPr>
            <p:sp>
              <p:nvSpPr>
                <p:cNvPr id="29728" name="Text Box 32"/>
                <p:cNvSpPr txBox="1">
                  <a:spLocks noChangeArrowheads="1"/>
                </p:cNvSpPr>
                <p:nvPr/>
              </p:nvSpPr>
              <p:spPr bwMode="auto">
                <a:xfrm>
                  <a:off x="1008" y="3216"/>
                  <a:ext cx="1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t>H</a:t>
                  </a:r>
                  <a:r>
                    <a:rPr lang="en-US" altLang="zh-CN" sz="1400" baseline="-25000"/>
                    <a:t>B</a:t>
                  </a:r>
                  <a:endParaRPr lang="en-US" altLang="zh-CN"/>
                </a:p>
              </p:txBody>
            </p:sp>
            <p:sp>
              <p:nvSpPr>
                <p:cNvPr id="29729" name="Line 33"/>
                <p:cNvSpPr>
                  <a:spLocks noChangeShapeType="1"/>
                </p:cNvSpPr>
                <p:nvPr/>
              </p:nvSpPr>
              <p:spPr bwMode="auto">
                <a:xfrm>
                  <a:off x="1221" y="3264"/>
                  <a:ext cx="0" cy="144"/>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730" name="Group 34"/>
              <p:cNvGrpSpPr>
                <a:grpSpLocks/>
              </p:cNvGrpSpPr>
              <p:nvPr/>
            </p:nvGrpSpPr>
            <p:grpSpPr bwMode="auto">
              <a:xfrm>
                <a:off x="1920" y="3216"/>
                <a:ext cx="202" cy="192"/>
                <a:chOff x="710" y="3223"/>
                <a:chExt cx="202" cy="192"/>
              </a:xfrm>
            </p:grpSpPr>
            <p:sp>
              <p:nvSpPr>
                <p:cNvPr id="29731" name="Text Box 35"/>
                <p:cNvSpPr txBox="1">
                  <a:spLocks noChangeArrowheads="1"/>
                </p:cNvSpPr>
                <p:nvPr/>
              </p:nvSpPr>
              <p:spPr bwMode="auto">
                <a:xfrm>
                  <a:off x="710" y="3223"/>
                  <a:ext cx="1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t>H</a:t>
                  </a:r>
                  <a:r>
                    <a:rPr lang="en-US" altLang="zh-CN" sz="1400" baseline="-25000"/>
                    <a:t>A</a:t>
                  </a:r>
                  <a:endParaRPr lang="en-US" altLang="zh-CN"/>
                </a:p>
              </p:txBody>
            </p:sp>
            <p:sp>
              <p:nvSpPr>
                <p:cNvPr id="29732" name="Line 36"/>
                <p:cNvSpPr>
                  <a:spLocks noChangeShapeType="1"/>
                </p:cNvSpPr>
                <p:nvPr/>
              </p:nvSpPr>
              <p:spPr bwMode="auto">
                <a:xfrm flipV="1">
                  <a:off x="912" y="3264"/>
                  <a:ext cx="0" cy="144"/>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733" name="Group 37"/>
              <p:cNvGrpSpPr>
                <a:grpSpLocks/>
              </p:cNvGrpSpPr>
              <p:nvPr/>
            </p:nvGrpSpPr>
            <p:grpSpPr bwMode="auto">
              <a:xfrm>
                <a:off x="2256" y="3216"/>
                <a:ext cx="213" cy="192"/>
                <a:chOff x="1008" y="3216"/>
                <a:chExt cx="213" cy="192"/>
              </a:xfrm>
            </p:grpSpPr>
            <p:sp>
              <p:nvSpPr>
                <p:cNvPr id="29734" name="Text Box 38"/>
                <p:cNvSpPr txBox="1">
                  <a:spLocks noChangeArrowheads="1"/>
                </p:cNvSpPr>
                <p:nvPr/>
              </p:nvSpPr>
              <p:spPr bwMode="auto">
                <a:xfrm>
                  <a:off x="1008" y="3216"/>
                  <a:ext cx="11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t>H</a:t>
                  </a:r>
                  <a:r>
                    <a:rPr lang="en-US" altLang="zh-CN" sz="1400" baseline="-25000"/>
                    <a:t>A</a:t>
                  </a:r>
                  <a:endParaRPr lang="en-US" altLang="zh-CN"/>
                </a:p>
              </p:txBody>
            </p:sp>
            <p:sp>
              <p:nvSpPr>
                <p:cNvPr id="29735" name="Line 39"/>
                <p:cNvSpPr>
                  <a:spLocks noChangeShapeType="1"/>
                </p:cNvSpPr>
                <p:nvPr/>
              </p:nvSpPr>
              <p:spPr bwMode="auto">
                <a:xfrm>
                  <a:off x="1221" y="3264"/>
                  <a:ext cx="0" cy="144"/>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736" name="Group 40"/>
              <p:cNvGrpSpPr>
                <a:grpSpLocks/>
              </p:cNvGrpSpPr>
              <p:nvPr/>
            </p:nvGrpSpPr>
            <p:grpSpPr bwMode="auto">
              <a:xfrm>
                <a:off x="2064" y="3504"/>
                <a:ext cx="288" cy="194"/>
                <a:chOff x="816" y="3504"/>
                <a:chExt cx="288" cy="194"/>
              </a:xfrm>
            </p:grpSpPr>
            <p:sp>
              <p:nvSpPr>
                <p:cNvPr id="29737" name="Line 41"/>
                <p:cNvSpPr>
                  <a:spLocks noChangeShapeType="1"/>
                </p:cNvSpPr>
                <p:nvPr/>
              </p:nvSpPr>
              <p:spPr bwMode="auto">
                <a:xfrm>
                  <a:off x="816" y="3696"/>
                  <a:ext cx="288"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38" name="Text Box 42"/>
                <p:cNvSpPr txBox="1">
                  <a:spLocks noChangeArrowheads="1"/>
                </p:cNvSpPr>
                <p:nvPr/>
              </p:nvSpPr>
              <p:spPr bwMode="auto">
                <a:xfrm>
                  <a:off x="816" y="3504"/>
                  <a:ext cx="116"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t>J</a:t>
                  </a:r>
                  <a:r>
                    <a:rPr lang="en-US" altLang="zh-CN" sz="1400" baseline="-25000"/>
                    <a:t>AB</a:t>
                  </a:r>
                  <a:endParaRPr lang="en-US" altLang="zh-CN" sz="1400"/>
                </a:p>
              </p:txBody>
            </p:sp>
          </p:grpSp>
        </p:grpSp>
      </p:grpSp>
      <p:graphicFrame>
        <p:nvGraphicFramePr>
          <p:cNvPr id="29739" name="Object 43"/>
          <p:cNvGraphicFramePr>
            <a:graphicFrameLocks noChangeAspect="1"/>
          </p:cNvGraphicFramePr>
          <p:nvPr>
            <p:extLst>
              <p:ext uri="{D42A27DB-BD31-4B8C-83A1-F6EECF244321}">
                <p14:modId xmlns:p14="http://schemas.microsoft.com/office/powerpoint/2010/main" val="4189580491"/>
              </p:ext>
            </p:extLst>
          </p:nvPr>
        </p:nvGraphicFramePr>
        <p:xfrm>
          <a:off x="5158514" y="3567908"/>
          <a:ext cx="5040312" cy="1295400"/>
        </p:xfrm>
        <a:graphic>
          <a:graphicData uri="http://schemas.openxmlformats.org/presentationml/2006/ole">
            <mc:AlternateContent xmlns:mc="http://schemas.openxmlformats.org/markup-compatibility/2006">
              <mc:Choice xmlns:v="urn:schemas-microsoft-com:vml" Requires="v">
                <p:oleObj spid="_x0000_s8219" name="Document" r:id="rId3" imgW="5642640" imgH="1374840" progId="Word.Document.8">
                  <p:embed/>
                </p:oleObj>
              </mc:Choice>
              <mc:Fallback>
                <p:oleObj name="Document" r:id="rId3" imgW="5642640" imgH="1374840" progId="Word.Document.8">
                  <p:embed/>
                  <p:pic>
                    <p:nvPicPr>
                      <p:cNvPr id="29739" name="Object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8514" y="3567908"/>
                        <a:ext cx="5040312"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2063966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noFill/>
          <a:ln/>
        </p:spPr>
        <p:txBody>
          <a:bodyPr/>
          <a:lstStyle/>
          <a:p>
            <a:r>
              <a:rPr lang="zh-CN" altLang="en-US" sz="2800" b="1"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异核</a:t>
            </a:r>
            <a:r>
              <a:rPr lang="en-US" altLang="zh-CN" sz="2800" b="1"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J-</a:t>
            </a:r>
            <a:r>
              <a:rPr lang="zh-CN" altLang="en-US" sz="2800" b="1"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偶合</a:t>
            </a:r>
            <a:r>
              <a:rPr lang="en-US" altLang="zh-CN" sz="2800" dirty="0">
                <a:effectLst>
                  <a:outerShdw blurRad="38100" dist="38100" dir="2700000" algn="tl">
                    <a:srgbClr val="C0C0C0"/>
                  </a:outerShdw>
                </a:effectLst>
                <a:latin typeface="Times New Roman" panose="02020603050405020304" pitchFamily="18" charset="0"/>
              </a:rPr>
              <a:t>(</a:t>
            </a:r>
            <a:r>
              <a:rPr lang="en-US" altLang="zh-CN" sz="2800" b="1" dirty="0" err="1">
                <a:effectLst>
                  <a:outerShdw blurRad="38100" dist="38100" dir="2700000" algn="tl">
                    <a:srgbClr val="C0C0C0"/>
                  </a:outerShdw>
                </a:effectLst>
                <a:latin typeface="Times New Roman" panose="02020603050405020304" pitchFamily="18" charset="0"/>
              </a:rPr>
              <a:t>Heteronuclear</a:t>
            </a:r>
            <a:r>
              <a:rPr lang="en-US" altLang="zh-CN" sz="2800" b="1" dirty="0">
                <a:effectLst>
                  <a:outerShdw blurRad="38100" dist="38100" dir="2700000" algn="tl">
                    <a:srgbClr val="C0C0C0"/>
                  </a:outerShdw>
                </a:effectLst>
                <a:latin typeface="Times New Roman" panose="02020603050405020304" pitchFamily="18" charset="0"/>
              </a:rPr>
              <a:t> J-Coupling</a:t>
            </a:r>
            <a:r>
              <a:rPr lang="en-US" altLang="zh-CN" sz="2800" dirty="0">
                <a:effectLst>
                  <a:outerShdw blurRad="38100" dist="38100" dir="2700000" algn="tl">
                    <a:srgbClr val="C0C0C0"/>
                  </a:outerShdw>
                </a:effectLst>
                <a:latin typeface="Times New Roman" panose="02020603050405020304" pitchFamily="18" charset="0"/>
              </a:rPr>
              <a:t>)</a:t>
            </a:r>
          </a:p>
        </p:txBody>
      </p:sp>
      <p:grpSp>
        <p:nvGrpSpPr>
          <p:cNvPr id="30726" name="Group 6"/>
          <p:cNvGrpSpPr>
            <a:grpSpLocks/>
          </p:cNvGrpSpPr>
          <p:nvPr/>
        </p:nvGrpSpPr>
        <p:grpSpPr bwMode="auto">
          <a:xfrm>
            <a:off x="1774825" y="1557338"/>
            <a:ext cx="8458200" cy="4876800"/>
            <a:chOff x="144" y="912"/>
            <a:chExt cx="5328" cy="3072"/>
          </a:xfrm>
        </p:grpSpPr>
        <p:sp>
          <p:nvSpPr>
            <p:cNvPr id="30727" name="Rectangle 7"/>
            <p:cNvSpPr>
              <a:spLocks noChangeArrowheads="1"/>
            </p:cNvSpPr>
            <p:nvPr/>
          </p:nvSpPr>
          <p:spPr bwMode="auto">
            <a:xfrm>
              <a:off x="144" y="912"/>
              <a:ext cx="1056" cy="3072"/>
            </a:xfrm>
            <a:prstGeom prst="rect">
              <a:avLst/>
            </a:prstGeom>
            <a:solidFill>
              <a:srgbClr val="EAEAEA">
                <a:alpha val="50000"/>
              </a:srgbClr>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28" name="Rectangle 8"/>
            <p:cNvSpPr>
              <a:spLocks noChangeArrowheads="1"/>
            </p:cNvSpPr>
            <p:nvPr/>
          </p:nvSpPr>
          <p:spPr bwMode="auto">
            <a:xfrm>
              <a:off x="1200" y="912"/>
              <a:ext cx="1104" cy="3072"/>
            </a:xfrm>
            <a:prstGeom prst="rect">
              <a:avLst/>
            </a:prstGeom>
            <a:solidFill>
              <a:srgbClr val="C0C0C0">
                <a:alpha val="50000"/>
              </a:srgbClr>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29" name="Rectangle 9"/>
            <p:cNvSpPr>
              <a:spLocks noChangeArrowheads="1"/>
            </p:cNvSpPr>
            <p:nvPr/>
          </p:nvSpPr>
          <p:spPr bwMode="auto">
            <a:xfrm>
              <a:off x="3600" y="912"/>
              <a:ext cx="1872" cy="3072"/>
            </a:xfrm>
            <a:prstGeom prst="rect">
              <a:avLst/>
            </a:prstGeom>
            <a:solidFill>
              <a:srgbClr val="C0C0C0">
                <a:alpha val="50000"/>
              </a:srgbClr>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30" name="Rectangle 10"/>
            <p:cNvSpPr>
              <a:spLocks noChangeArrowheads="1"/>
            </p:cNvSpPr>
            <p:nvPr/>
          </p:nvSpPr>
          <p:spPr bwMode="auto">
            <a:xfrm>
              <a:off x="2304" y="912"/>
              <a:ext cx="1392" cy="3072"/>
            </a:xfrm>
            <a:prstGeom prst="rect">
              <a:avLst/>
            </a:prstGeom>
            <a:solidFill>
              <a:srgbClr val="EAEAEA">
                <a:alpha val="50000"/>
              </a:srgbClr>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31" name="Text Box 11"/>
            <p:cNvSpPr txBox="1">
              <a:spLocks noChangeArrowheads="1"/>
            </p:cNvSpPr>
            <p:nvPr/>
          </p:nvSpPr>
          <p:spPr bwMode="auto">
            <a:xfrm>
              <a:off x="1666" y="960"/>
              <a:ext cx="41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a:t>*CH</a:t>
              </a:r>
            </a:p>
          </p:txBody>
        </p:sp>
        <p:sp>
          <p:nvSpPr>
            <p:cNvPr id="30732" name="Text Box 12"/>
            <p:cNvSpPr txBox="1">
              <a:spLocks noChangeArrowheads="1"/>
            </p:cNvSpPr>
            <p:nvPr/>
          </p:nvSpPr>
          <p:spPr bwMode="auto">
            <a:xfrm>
              <a:off x="2804" y="951"/>
              <a:ext cx="4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*CH</a:t>
              </a:r>
              <a:r>
                <a:rPr lang="en-US" altLang="zh-CN" baseline="-25000"/>
                <a:t>2</a:t>
              </a:r>
              <a:endParaRPr lang="en-US" altLang="zh-CN"/>
            </a:p>
          </p:txBody>
        </p:sp>
        <p:sp>
          <p:nvSpPr>
            <p:cNvPr id="30733" name="Text Box 13"/>
            <p:cNvSpPr txBox="1">
              <a:spLocks noChangeArrowheads="1"/>
            </p:cNvSpPr>
            <p:nvPr/>
          </p:nvSpPr>
          <p:spPr bwMode="auto">
            <a:xfrm>
              <a:off x="4428" y="966"/>
              <a:ext cx="4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*CH</a:t>
              </a:r>
              <a:r>
                <a:rPr lang="en-US" altLang="zh-CN" baseline="-25000"/>
                <a:t>3</a:t>
              </a:r>
              <a:endParaRPr lang="en-US" altLang="zh-CN"/>
            </a:p>
          </p:txBody>
        </p:sp>
        <p:grpSp>
          <p:nvGrpSpPr>
            <p:cNvPr id="30734" name="Group 14"/>
            <p:cNvGrpSpPr>
              <a:grpSpLocks noChangeAspect="1"/>
            </p:cNvGrpSpPr>
            <p:nvPr/>
          </p:nvGrpSpPr>
          <p:grpSpPr bwMode="auto">
            <a:xfrm>
              <a:off x="3792" y="1152"/>
              <a:ext cx="1649" cy="1601"/>
              <a:chOff x="230" y="1739"/>
              <a:chExt cx="2065" cy="2005"/>
            </a:xfrm>
          </p:grpSpPr>
          <p:sp>
            <p:nvSpPr>
              <p:cNvPr id="30735" name="Text Box 15"/>
              <p:cNvSpPr txBox="1">
                <a:spLocks noChangeAspect="1" noChangeArrowheads="1"/>
              </p:cNvSpPr>
              <p:nvPr/>
            </p:nvSpPr>
            <p:spPr bwMode="auto">
              <a:xfrm>
                <a:off x="230" y="2663"/>
                <a:ext cx="25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a:t>
                </a:r>
              </a:p>
            </p:txBody>
          </p:sp>
          <p:sp>
            <p:nvSpPr>
              <p:cNvPr id="30736" name="Text Box 16"/>
              <p:cNvSpPr txBox="1">
                <a:spLocks noChangeAspect="1" noChangeArrowheads="1"/>
              </p:cNvSpPr>
              <p:nvPr/>
            </p:nvSpPr>
            <p:spPr bwMode="auto">
              <a:xfrm>
                <a:off x="816" y="2169"/>
                <a:ext cx="376" cy="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H1</a:t>
                </a:r>
              </a:p>
            </p:txBody>
          </p:sp>
          <p:sp>
            <p:nvSpPr>
              <p:cNvPr id="30737" name="Text Box 17"/>
              <p:cNvSpPr txBox="1">
                <a:spLocks noChangeAspect="1" noChangeArrowheads="1"/>
              </p:cNvSpPr>
              <p:nvPr/>
            </p:nvSpPr>
            <p:spPr bwMode="auto">
              <a:xfrm>
                <a:off x="1392" y="1969"/>
                <a:ext cx="376"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H2</a:t>
                </a:r>
              </a:p>
            </p:txBody>
          </p:sp>
          <p:sp>
            <p:nvSpPr>
              <p:cNvPr id="30738" name="Line 18"/>
              <p:cNvSpPr>
                <a:spLocks noChangeAspect="1" noChangeShapeType="1"/>
              </p:cNvSpPr>
              <p:nvPr/>
            </p:nvSpPr>
            <p:spPr bwMode="auto">
              <a:xfrm>
                <a:off x="240" y="288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39" name="Line 19"/>
              <p:cNvSpPr>
                <a:spLocks noChangeAspect="1" noChangeShapeType="1"/>
              </p:cNvSpPr>
              <p:nvPr/>
            </p:nvSpPr>
            <p:spPr bwMode="auto">
              <a:xfrm>
                <a:off x="768" y="2640"/>
                <a:ext cx="384"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0" name="Line 20"/>
              <p:cNvSpPr>
                <a:spLocks noChangeAspect="1" noChangeShapeType="1"/>
              </p:cNvSpPr>
              <p:nvPr/>
            </p:nvSpPr>
            <p:spPr bwMode="auto">
              <a:xfrm>
                <a:off x="768" y="3120"/>
                <a:ext cx="384"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1" name="Line 21"/>
              <p:cNvSpPr>
                <a:spLocks noChangeAspect="1" noChangeShapeType="1"/>
              </p:cNvSpPr>
              <p:nvPr/>
            </p:nvSpPr>
            <p:spPr bwMode="auto">
              <a:xfrm>
                <a:off x="1392" y="2928"/>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2" name="Line 22"/>
              <p:cNvSpPr>
                <a:spLocks noChangeAspect="1" noChangeShapeType="1"/>
              </p:cNvSpPr>
              <p:nvPr/>
            </p:nvSpPr>
            <p:spPr bwMode="auto">
              <a:xfrm>
                <a:off x="1392" y="288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3" name="Line 23"/>
              <p:cNvSpPr>
                <a:spLocks noChangeAspect="1" noChangeShapeType="1"/>
              </p:cNvSpPr>
              <p:nvPr/>
            </p:nvSpPr>
            <p:spPr bwMode="auto">
              <a:xfrm>
                <a:off x="1392" y="240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4" name="Line 24"/>
              <p:cNvSpPr>
                <a:spLocks noChangeAspect="1" noChangeShapeType="1"/>
              </p:cNvSpPr>
              <p:nvPr/>
            </p:nvSpPr>
            <p:spPr bwMode="auto">
              <a:xfrm>
                <a:off x="1392" y="336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5" name="Line 25"/>
              <p:cNvSpPr>
                <a:spLocks noChangeAspect="1" noChangeShapeType="1"/>
              </p:cNvSpPr>
              <p:nvPr/>
            </p:nvSpPr>
            <p:spPr bwMode="auto">
              <a:xfrm flipV="1">
                <a:off x="528" y="264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6" name="Line 26"/>
              <p:cNvSpPr>
                <a:spLocks noChangeAspect="1" noChangeShapeType="1"/>
              </p:cNvSpPr>
              <p:nvPr/>
            </p:nvSpPr>
            <p:spPr bwMode="auto">
              <a:xfrm>
                <a:off x="528" y="2880"/>
                <a:ext cx="240" cy="2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7" name="Line 27"/>
              <p:cNvSpPr>
                <a:spLocks noChangeAspect="1" noChangeShapeType="1"/>
              </p:cNvSpPr>
              <p:nvPr/>
            </p:nvSpPr>
            <p:spPr bwMode="auto">
              <a:xfrm flipV="1">
                <a:off x="1152" y="2894"/>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8" name="Line 28"/>
              <p:cNvSpPr>
                <a:spLocks noChangeAspect="1" noChangeShapeType="1"/>
              </p:cNvSpPr>
              <p:nvPr/>
            </p:nvSpPr>
            <p:spPr bwMode="auto">
              <a:xfrm>
                <a:off x="1152" y="3134"/>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49" name="Line 29"/>
              <p:cNvSpPr>
                <a:spLocks noChangeAspect="1" noChangeShapeType="1"/>
              </p:cNvSpPr>
              <p:nvPr/>
            </p:nvSpPr>
            <p:spPr bwMode="auto">
              <a:xfrm>
                <a:off x="1152" y="264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0" name="Line 30"/>
              <p:cNvSpPr>
                <a:spLocks noChangeAspect="1" noChangeShapeType="1"/>
              </p:cNvSpPr>
              <p:nvPr/>
            </p:nvSpPr>
            <p:spPr bwMode="auto">
              <a:xfrm flipV="1">
                <a:off x="1152" y="240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1" name="Line 31"/>
              <p:cNvSpPr>
                <a:spLocks noChangeAspect="1" noChangeShapeType="1"/>
              </p:cNvSpPr>
              <p:nvPr/>
            </p:nvSpPr>
            <p:spPr bwMode="auto">
              <a:xfrm>
                <a:off x="960" y="249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2" name="Line 32"/>
              <p:cNvSpPr>
                <a:spLocks noChangeAspect="1" noChangeShapeType="1"/>
              </p:cNvSpPr>
              <p:nvPr/>
            </p:nvSpPr>
            <p:spPr bwMode="auto">
              <a:xfrm flipV="1">
                <a:off x="1536" y="3168"/>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3" name="Line 33"/>
              <p:cNvSpPr>
                <a:spLocks noChangeAspect="1" noChangeShapeType="1"/>
              </p:cNvSpPr>
              <p:nvPr/>
            </p:nvSpPr>
            <p:spPr bwMode="auto">
              <a:xfrm flipV="1">
                <a:off x="960" y="297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4" name="Line 34"/>
              <p:cNvSpPr>
                <a:spLocks noChangeAspect="1" noChangeShapeType="1"/>
              </p:cNvSpPr>
              <p:nvPr/>
            </p:nvSpPr>
            <p:spPr bwMode="auto">
              <a:xfrm>
                <a:off x="1536" y="225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5" name="Line 35"/>
              <p:cNvSpPr>
                <a:spLocks noChangeAspect="1" noChangeShapeType="1"/>
              </p:cNvSpPr>
              <p:nvPr/>
            </p:nvSpPr>
            <p:spPr bwMode="auto">
              <a:xfrm flipV="1">
                <a:off x="1584" y="2784"/>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6" name="Line 36"/>
              <p:cNvSpPr>
                <a:spLocks noChangeAspect="1" noChangeShapeType="1"/>
              </p:cNvSpPr>
              <p:nvPr/>
            </p:nvSpPr>
            <p:spPr bwMode="auto">
              <a:xfrm>
                <a:off x="1488" y="2784"/>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7" name="Line 37"/>
              <p:cNvSpPr>
                <a:spLocks noChangeAspect="1" noChangeShapeType="1"/>
              </p:cNvSpPr>
              <p:nvPr/>
            </p:nvSpPr>
            <p:spPr bwMode="auto">
              <a:xfrm>
                <a:off x="1920" y="216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8" name="Line 38"/>
              <p:cNvSpPr>
                <a:spLocks noChangeAspect="1" noChangeShapeType="1"/>
              </p:cNvSpPr>
              <p:nvPr/>
            </p:nvSpPr>
            <p:spPr bwMode="auto">
              <a:xfrm>
                <a:off x="1920" y="264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59" name="Line 39"/>
              <p:cNvSpPr>
                <a:spLocks noChangeAspect="1" noChangeShapeType="1"/>
              </p:cNvSpPr>
              <p:nvPr/>
            </p:nvSpPr>
            <p:spPr bwMode="auto">
              <a:xfrm>
                <a:off x="1920" y="2688"/>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0" name="Line 40"/>
              <p:cNvSpPr>
                <a:spLocks noChangeAspect="1" noChangeShapeType="1"/>
              </p:cNvSpPr>
              <p:nvPr/>
            </p:nvSpPr>
            <p:spPr bwMode="auto">
              <a:xfrm>
                <a:off x="1920" y="312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1" name="Line 41"/>
              <p:cNvSpPr>
                <a:spLocks noChangeAspect="1" noChangeShapeType="1"/>
              </p:cNvSpPr>
              <p:nvPr/>
            </p:nvSpPr>
            <p:spPr bwMode="auto">
              <a:xfrm>
                <a:off x="1920" y="2592"/>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2" name="Line 42"/>
              <p:cNvSpPr>
                <a:spLocks noChangeAspect="1" noChangeShapeType="1"/>
              </p:cNvSpPr>
              <p:nvPr/>
            </p:nvSpPr>
            <p:spPr bwMode="auto">
              <a:xfrm>
                <a:off x="1920" y="3600"/>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3" name="Line 43"/>
              <p:cNvSpPr>
                <a:spLocks noChangeAspect="1" noChangeShapeType="1"/>
              </p:cNvSpPr>
              <p:nvPr/>
            </p:nvSpPr>
            <p:spPr bwMode="auto">
              <a:xfrm>
                <a:off x="1920" y="3168"/>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4" name="Line 44"/>
              <p:cNvSpPr>
                <a:spLocks noChangeAspect="1" noChangeShapeType="1"/>
              </p:cNvSpPr>
              <p:nvPr/>
            </p:nvSpPr>
            <p:spPr bwMode="auto">
              <a:xfrm>
                <a:off x="1920" y="3072"/>
                <a:ext cx="288"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5" name="Line 45"/>
              <p:cNvSpPr>
                <a:spLocks noChangeAspect="1" noChangeShapeType="1"/>
              </p:cNvSpPr>
              <p:nvPr/>
            </p:nvSpPr>
            <p:spPr bwMode="auto">
              <a:xfrm flipV="1">
                <a:off x="2064" y="345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6" name="Line 46"/>
              <p:cNvSpPr>
                <a:spLocks noChangeAspect="1" noChangeShapeType="1"/>
              </p:cNvSpPr>
              <p:nvPr/>
            </p:nvSpPr>
            <p:spPr bwMode="auto">
              <a:xfrm>
                <a:off x="2064" y="201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7" name="Line 47"/>
              <p:cNvSpPr>
                <a:spLocks noChangeAspect="1" noChangeShapeType="1"/>
              </p:cNvSpPr>
              <p:nvPr/>
            </p:nvSpPr>
            <p:spPr bwMode="auto">
              <a:xfrm flipV="1">
                <a:off x="2112" y="249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8" name="Line 48"/>
              <p:cNvSpPr>
                <a:spLocks noChangeAspect="1" noChangeShapeType="1"/>
              </p:cNvSpPr>
              <p:nvPr/>
            </p:nvSpPr>
            <p:spPr bwMode="auto">
              <a:xfrm>
                <a:off x="2016" y="249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69" name="Line 49"/>
              <p:cNvSpPr>
                <a:spLocks noChangeAspect="1" noChangeShapeType="1"/>
              </p:cNvSpPr>
              <p:nvPr/>
            </p:nvSpPr>
            <p:spPr bwMode="auto">
              <a:xfrm flipV="1">
                <a:off x="2112" y="297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0" name="Line 50"/>
              <p:cNvSpPr>
                <a:spLocks noChangeAspect="1" noChangeShapeType="1"/>
              </p:cNvSpPr>
              <p:nvPr/>
            </p:nvSpPr>
            <p:spPr bwMode="auto">
              <a:xfrm>
                <a:off x="2016" y="2976"/>
                <a:ext cx="0" cy="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1" name="Line 51"/>
              <p:cNvSpPr>
                <a:spLocks noChangeAspect="1" noChangeShapeType="1"/>
              </p:cNvSpPr>
              <p:nvPr/>
            </p:nvSpPr>
            <p:spPr bwMode="auto">
              <a:xfrm flipV="1">
                <a:off x="1680" y="216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2" name="Line 52"/>
              <p:cNvSpPr>
                <a:spLocks noChangeAspect="1" noChangeShapeType="1"/>
              </p:cNvSpPr>
              <p:nvPr/>
            </p:nvSpPr>
            <p:spPr bwMode="auto">
              <a:xfrm flipV="1">
                <a:off x="1680" y="3134"/>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3" name="Line 53"/>
              <p:cNvSpPr>
                <a:spLocks noChangeAspect="1" noChangeShapeType="1"/>
              </p:cNvSpPr>
              <p:nvPr/>
            </p:nvSpPr>
            <p:spPr bwMode="auto">
              <a:xfrm>
                <a:off x="1680" y="240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4" name="Line 54"/>
              <p:cNvSpPr>
                <a:spLocks noChangeAspect="1" noChangeShapeType="1"/>
              </p:cNvSpPr>
              <p:nvPr/>
            </p:nvSpPr>
            <p:spPr bwMode="auto">
              <a:xfrm>
                <a:off x="1680" y="288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5" name="Line 55"/>
              <p:cNvSpPr>
                <a:spLocks noChangeAspect="1" noChangeShapeType="1"/>
              </p:cNvSpPr>
              <p:nvPr/>
            </p:nvSpPr>
            <p:spPr bwMode="auto">
              <a:xfrm>
                <a:off x="1680" y="336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6" name="Line 56"/>
              <p:cNvSpPr>
                <a:spLocks noChangeAspect="1" noChangeShapeType="1"/>
              </p:cNvSpPr>
              <p:nvPr/>
            </p:nvSpPr>
            <p:spPr bwMode="auto">
              <a:xfrm flipV="1">
                <a:off x="1680" y="2640"/>
                <a:ext cx="240" cy="24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7" name="Text Box 57"/>
              <p:cNvSpPr txBox="1">
                <a:spLocks noChangeAspect="1" noChangeArrowheads="1"/>
              </p:cNvSpPr>
              <p:nvPr/>
            </p:nvSpPr>
            <p:spPr bwMode="auto">
              <a:xfrm>
                <a:off x="1919" y="1739"/>
                <a:ext cx="376" cy="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H3</a:t>
                </a:r>
              </a:p>
            </p:txBody>
          </p:sp>
        </p:grpSp>
        <p:grpSp>
          <p:nvGrpSpPr>
            <p:cNvPr id="30778" name="Group 58"/>
            <p:cNvGrpSpPr>
              <a:grpSpLocks/>
            </p:cNvGrpSpPr>
            <p:nvPr/>
          </p:nvGrpSpPr>
          <p:grpSpPr bwMode="auto">
            <a:xfrm>
              <a:off x="2379" y="1335"/>
              <a:ext cx="1228" cy="1187"/>
              <a:chOff x="1800" y="1414"/>
              <a:chExt cx="1228" cy="1187"/>
            </a:xfrm>
          </p:grpSpPr>
          <p:sp>
            <p:nvSpPr>
              <p:cNvPr id="30779" name="Text Box 59"/>
              <p:cNvSpPr txBox="1">
                <a:spLocks noChangeAspect="1" noChangeArrowheads="1"/>
              </p:cNvSpPr>
              <p:nvPr/>
            </p:nvSpPr>
            <p:spPr bwMode="auto">
              <a:xfrm>
                <a:off x="1800" y="1968"/>
                <a:ext cx="20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a:t>
                </a:r>
              </a:p>
            </p:txBody>
          </p:sp>
          <p:sp>
            <p:nvSpPr>
              <p:cNvPr id="30780" name="Text Box 60"/>
              <p:cNvSpPr txBox="1">
                <a:spLocks noChangeAspect="1" noChangeArrowheads="1"/>
              </p:cNvSpPr>
              <p:nvPr/>
            </p:nvSpPr>
            <p:spPr bwMode="auto">
              <a:xfrm>
                <a:off x="2268" y="1573"/>
                <a:ext cx="3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H1</a:t>
                </a:r>
              </a:p>
            </p:txBody>
          </p:sp>
          <p:sp>
            <p:nvSpPr>
              <p:cNvPr id="30781" name="Text Box 61"/>
              <p:cNvSpPr txBox="1">
                <a:spLocks noChangeAspect="1" noChangeArrowheads="1"/>
              </p:cNvSpPr>
              <p:nvPr/>
            </p:nvSpPr>
            <p:spPr bwMode="auto">
              <a:xfrm>
                <a:off x="2728" y="1414"/>
                <a:ext cx="3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H2</a:t>
                </a:r>
              </a:p>
            </p:txBody>
          </p:sp>
          <p:sp>
            <p:nvSpPr>
              <p:cNvPr id="30782" name="Line 62"/>
              <p:cNvSpPr>
                <a:spLocks noChangeAspect="1" noChangeShapeType="1"/>
              </p:cNvSpPr>
              <p:nvPr/>
            </p:nvSpPr>
            <p:spPr bwMode="auto">
              <a:xfrm>
                <a:off x="1808" y="2141"/>
                <a:ext cx="230"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83" name="Line 63"/>
              <p:cNvSpPr>
                <a:spLocks noChangeAspect="1" noChangeShapeType="1"/>
              </p:cNvSpPr>
              <p:nvPr/>
            </p:nvSpPr>
            <p:spPr bwMode="auto">
              <a:xfrm>
                <a:off x="2230" y="1949"/>
                <a:ext cx="306"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84" name="Line 64"/>
              <p:cNvSpPr>
                <a:spLocks noChangeAspect="1" noChangeShapeType="1"/>
              </p:cNvSpPr>
              <p:nvPr/>
            </p:nvSpPr>
            <p:spPr bwMode="auto">
              <a:xfrm>
                <a:off x="2230" y="2333"/>
                <a:ext cx="306"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85" name="Line 65"/>
              <p:cNvSpPr>
                <a:spLocks noChangeAspect="1" noChangeShapeType="1"/>
              </p:cNvSpPr>
              <p:nvPr/>
            </p:nvSpPr>
            <p:spPr bwMode="auto">
              <a:xfrm>
                <a:off x="2728" y="2179"/>
                <a:ext cx="230"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86" name="Line 66"/>
              <p:cNvSpPr>
                <a:spLocks noChangeAspect="1" noChangeShapeType="1"/>
              </p:cNvSpPr>
              <p:nvPr/>
            </p:nvSpPr>
            <p:spPr bwMode="auto">
              <a:xfrm>
                <a:off x="2728" y="2141"/>
                <a:ext cx="230"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87" name="Line 67"/>
              <p:cNvSpPr>
                <a:spLocks noChangeAspect="1" noChangeShapeType="1"/>
              </p:cNvSpPr>
              <p:nvPr/>
            </p:nvSpPr>
            <p:spPr bwMode="auto">
              <a:xfrm>
                <a:off x="2728" y="1758"/>
                <a:ext cx="230"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88" name="Line 68"/>
              <p:cNvSpPr>
                <a:spLocks noChangeAspect="1" noChangeShapeType="1"/>
              </p:cNvSpPr>
              <p:nvPr/>
            </p:nvSpPr>
            <p:spPr bwMode="auto">
              <a:xfrm>
                <a:off x="2728" y="2524"/>
                <a:ext cx="230"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89" name="Line 69"/>
              <p:cNvSpPr>
                <a:spLocks noChangeAspect="1" noChangeShapeType="1"/>
              </p:cNvSpPr>
              <p:nvPr/>
            </p:nvSpPr>
            <p:spPr bwMode="auto">
              <a:xfrm flipV="1">
                <a:off x="2038" y="1949"/>
                <a:ext cx="192"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0" name="Line 70"/>
              <p:cNvSpPr>
                <a:spLocks noChangeAspect="1" noChangeShapeType="1"/>
              </p:cNvSpPr>
              <p:nvPr/>
            </p:nvSpPr>
            <p:spPr bwMode="auto">
              <a:xfrm>
                <a:off x="2038" y="2141"/>
                <a:ext cx="192" cy="20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1" name="Line 71"/>
              <p:cNvSpPr>
                <a:spLocks noChangeAspect="1" noChangeShapeType="1"/>
              </p:cNvSpPr>
              <p:nvPr/>
            </p:nvSpPr>
            <p:spPr bwMode="auto">
              <a:xfrm flipV="1">
                <a:off x="2536" y="2152"/>
                <a:ext cx="192"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2" name="Line 72"/>
              <p:cNvSpPr>
                <a:spLocks noChangeAspect="1" noChangeShapeType="1"/>
              </p:cNvSpPr>
              <p:nvPr/>
            </p:nvSpPr>
            <p:spPr bwMode="auto">
              <a:xfrm>
                <a:off x="2536" y="2344"/>
                <a:ext cx="192"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3" name="Line 73"/>
              <p:cNvSpPr>
                <a:spLocks noChangeAspect="1" noChangeShapeType="1"/>
              </p:cNvSpPr>
              <p:nvPr/>
            </p:nvSpPr>
            <p:spPr bwMode="auto">
              <a:xfrm>
                <a:off x="2536" y="1949"/>
                <a:ext cx="192"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4" name="Line 74"/>
              <p:cNvSpPr>
                <a:spLocks noChangeAspect="1" noChangeShapeType="1"/>
              </p:cNvSpPr>
              <p:nvPr/>
            </p:nvSpPr>
            <p:spPr bwMode="auto">
              <a:xfrm flipV="1">
                <a:off x="2536" y="1758"/>
                <a:ext cx="192" cy="1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5" name="Line 75"/>
              <p:cNvSpPr>
                <a:spLocks noChangeAspect="1" noChangeShapeType="1"/>
              </p:cNvSpPr>
              <p:nvPr/>
            </p:nvSpPr>
            <p:spPr bwMode="auto">
              <a:xfrm>
                <a:off x="2383" y="1834"/>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6" name="Line 76"/>
              <p:cNvSpPr>
                <a:spLocks noChangeAspect="1" noChangeShapeType="1"/>
              </p:cNvSpPr>
              <p:nvPr/>
            </p:nvSpPr>
            <p:spPr bwMode="auto">
              <a:xfrm flipV="1">
                <a:off x="2843" y="2371"/>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7" name="Line 77"/>
              <p:cNvSpPr>
                <a:spLocks noChangeAspect="1" noChangeShapeType="1"/>
              </p:cNvSpPr>
              <p:nvPr/>
            </p:nvSpPr>
            <p:spPr bwMode="auto">
              <a:xfrm flipV="1">
                <a:off x="2383" y="2218"/>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8" name="Line 78"/>
              <p:cNvSpPr>
                <a:spLocks noChangeAspect="1" noChangeShapeType="1"/>
              </p:cNvSpPr>
              <p:nvPr/>
            </p:nvSpPr>
            <p:spPr bwMode="auto">
              <a:xfrm>
                <a:off x="2843" y="1643"/>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99" name="Line 79"/>
              <p:cNvSpPr>
                <a:spLocks noChangeAspect="1" noChangeShapeType="1"/>
              </p:cNvSpPr>
              <p:nvPr/>
            </p:nvSpPr>
            <p:spPr bwMode="auto">
              <a:xfrm flipV="1">
                <a:off x="2881" y="2064"/>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00" name="Line 80"/>
              <p:cNvSpPr>
                <a:spLocks noChangeAspect="1" noChangeShapeType="1"/>
              </p:cNvSpPr>
              <p:nvPr/>
            </p:nvSpPr>
            <p:spPr bwMode="auto">
              <a:xfrm>
                <a:off x="2805" y="2064"/>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801" name="Group 81"/>
            <p:cNvGrpSpPr>
              <a:grpSpLocks/>
            </p:cNvGrpSpPr>
            <p:nvPr/>
          </p:nvGrpSpPr>
          <p:grpSpPr bwMode="auto">
            <a:xfrm>
              <a:off x="1456" y="1584"/>
              <a:ext cx="768" cy="875"/>
              <a:chOff x="159" y="1573"/>
              <a:chExt cx="768" cy="875"/>
            </a:xfrm>
          </p:grpSpPr>
          <p:sp>
            <p:nvSpPr>
              <p:cNvPr id="30802" name="Text Box 82"/>
              <p:cNvSpPr txBox="1">
                <a:spLocks noChangeAspect="1" noChangeArrowheads="1"/>
              </p:cNvSpPr>
              <p:nvPr/>
            </p:nvSpPr>
            <p:spPr bwMode="auto">
              <a:xfrm>
                <a:off x="159" y="1968"/>
                <a:ext cx="20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a:t>
                </a:r>
              </a:p>
            </p:txBody>
          </p:sp>
          <p:sp>
            <p:nvSpPr>
              <p:cNvPr id="30803" name="Text Box 83"/>
              <p:cNvSpPr txBox="1">
                <a:spLocks noChangeAspect="1" noChangeArrowheads="1"/>
              </p:cNvSpPr>
              <p:nvPr/>
            </p:nvSpPr>
            <p:spPr bwMode="auto">
              <a:xfrm>
                <a:off x="627" y="1573"/>
                <a:ext cx="3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H1</a:t>
                </a:r>
              </a:p>
            </p:txBody>
          </p:sp>
          <p:sp>
            <p:nvSpPr>
              <p:cNvPr id="30804" name="Line 84"/>
              <p:cNvSpPr>
                <a:spLocks noChangeAspect="1" noChangeShapeType="1"/>
              </p:cNvSpPr>
              <p:nvPr/>
            </p:nvSpPr>
            <p:spPr bwMode="auto">
              <a:xfrm>
                <a:off x="167" y="2141"/>
                <a:ext cx="230"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05" name="Line 85"/>
              <p:cNvSpPr>
                <a:spLocks noChangeAspect="1" noChangeShapeType="1"/>
              </p:cNvSpPr>
              <p:nvPr/>
            </p:nvSpPr>
            <p:spPr bwMode="auto">
              <a:xfrm>
                <a:off x="589" y="1949"/>
                <a:ext cx="306"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06" name="Line 86"/>
              <p:cNvSpPr>
                <a:spLocks noChangeAspect="1" noChangeShapeType="1"/>
              </p:cNvSpPr>
              <p:nvPr/>
            </p:nvSpPr>
            <p:spPr bwMode="auto">
              <a:xfrm>
                <a:off x="589" y="2333"/>
                <a:ext cx="306"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07" name="Line 87"/>
              <p:cNvSpPr>
                <a:spLocks noChangeAspect="1" noChangeShapeType="1"/>
              </p:cNvSpPr>
              <p:nvPr/>
            </p:nvSpPr>
            <p:spPr bwMode="auto">
              <a:xfrm flipV="1">
                <a:off x="397" y="1949"/>
                <a:ext cx="192"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08" name="Line 88"/>
              <p:cNvSpPr>
                <a:spLocks noChangeAspect="1" noChangeShapeType="1"/>
              </p:cNvSpPr>
              <p:nvPr/>
            </p:nvSpPr>
            <p:spPr bwMode="auto">
              <a:xfrm>
                <a:off x="397" y="2141"/>
                <a:ext cx="192" cy="20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09" name="Line 89"/>
              <p:cNvSpPr>
                <a:spLocks noChangeAspect="1" noChangeShapeType="1"/>
              </p:cNvSpPr>
              <p:nvPr/>
            </p:nvSpPr>
            <p:spPr bwMode="auto">
              <a:xfrm>
                <a:off x="742" y="1834"/>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10" name="Line 90"/>
              <p:cNvSpPr>
                <a:spLocks noChangeAspect="1" noChangeShapeType="1"/>
              </p:cNvSpPr>
              <p:nvPr/>
            </p:nvSpPr>
            <p:spPr bwMode="auto">
              <a:xfrm flipV="1">
                <a:off x="742" y="2218"/>
                <a:ext cx="0" cy="23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0811" name="Freeform 91"/>
            <p:cNvSpPr>
              <a:spLocks noChangeAspect="1"/>
            </p:cNvSpPr>
            <p:nvPr/>
          </p:nvSpPr>
          <p:spPr bwMode="auto">
            <a:xfrm>
              <a:off x="1248" y="2601"/>
              <a:ext cx="1186" cy="1228"/>
            </a:xfrm>
            <a:custGeom>
              <a:avLst/>
              <a:gdLst>
                <a:gd name="T0" fmla="*/ 37 w 1483"/>
                <a:gd name="T1" fmla="*/ 1535 h 1535"/>
                <a:gd name="T2" fmla="*/ 79 w 1483"/>
                <a:gd name="T3" fmla="*/ 1535 h 1535"/>
                <a:gd name="T4" fmla="*/ 121 w 1483"/>
                <a:gd name="T5" fmla="*/ 1535 h 1535"/>
                <a:gd name="T6" fmla="*/ 163 w 1483"/>
                <a:gd name="T7" fmla="*/ 1535 h 1535"/>
                <a:gd name="T8" fmla="*/ 204 w 1483"/>
                <a:gd name="T9" fmla="*/ 1535 h 1535"/>
                <a:gd name="T10" fmla="*/ 246 w 1483"/>
                <a:gd name="T11" fmla="*/ 1535 h 1535"/>
                <a:gd name="T12" fmla="*/ 288 w 1483"/>
                <a:gd name="T13" fmla="*/ 1535 h 1535"/>
                <a:gd name="T14" fmla="*/ 330 w 1483"/>
                <a:gd name="T15" fmla="*/ 1535 h 1535"/>
                <a:gd name="T16" fmla="*/ 372 w 1483"/>
                <a:gd name="T17" fmla="*/ 1530 h 1535"/>
                <a:gd name="T18" fmla="*/ 413 w 1483"/>
                <a:gd name="T19" fmla="*/ 1530 h 1535"/>
                <a:gd name="T20" fmla="*/ 455 w 1483"/>
                <a:gd name="T21" fmla="*/ 1525 h 1535"/>
                <a:gd name="T22" fmla="*/ 497 w 1483"/>
                <a:gd name="T23" fmla="*/ 1511 h 1535"/>
                <a:gd name="T24" fmla="*/ 539 w 1483"/>
                <a:gd name="T25" fmla="*/ 1477 h 1535"/>
                <a:gd name="T26" fmla="*/ 555 w 1483"/>
                <a:gd name="T27" fmla="*/ 1428 h 1535"/>
                <a:gd name="T28" fmla="*/ 568 w 1483"/>
                <a:gd name="T29" fmla="*/ 1380 h 1535"/>
                <a:gd name="T30" fmla="*/ 572 w 1483"/>
                <a:gd name="T31" fmla="*/ 1316 h 1535"/>
                <a:gd name="T32" fmla="*/ 580 w 1483"/>
                <a:gd name="T33" fmla="*/ 1209 h 1535"/>
                <a:gd name="T34" fmla="*/ 589 w 1483"/>
                <a:gd name="T35" fmla="*/ 1025 h 1535"/>
                <a:gd name="T36" fmla="*/ 597 w 1483"/>
                <a:gd name="T37" fmla="*/ 690 h 1535"/>
                <a:gd name="T38" fmla="*/ 601 w 1483"/>
                <a:gd name="T39" fmla="*/ 204 h 1535"/>
                <a:gd name="T40" fmla="*/ 610 w 1483"/>
                <a:gd name="T41" fmla="*/ 24 h 1535"/>
                <a:gd name="T42" fmla="*/ 618 w 1483"/>
                <a:gd name="T43" fmla="*/ 437 h 1535"/>
                <a:gd name="T44" fmla="*/ 622 w 1483"/>
                <a:gd name="T45" fmla="*/ 869 h 1535"/>
                <a:gd name="T46" fmla="*/ 631 w 1483"/>
                <a:gd name="T47" fmla="*/ 1122 h 1535"/>
                <a:gd name="T48" fmla="*/ 639 w 1483"/>
                <a:gd name="T49" fmla="*/ 1263 h 1535"/>
                <a:gd name="T50" fmla="*/ 647 w 1483"/>
                <a:gd name="T51" fmla="*/ 1346 h 1535"/>
                <a:gd name="T52" fmla="*/ 656 w 1483"/>
                <a:gd name="T53" fmla="*/ 1399 h 1535"/>
                <a:gd name="T54" fmla="*/ 668 w 1483"/>
                <a:gd name="T55" fmla="*/ 1448 h 1535"/>
                <a:gd name="T56" fmla="*/ 702 w 1483"/>
                <a:gd name="T57" fmla="*/ 1496 h 1535"/>
                <a:gd name="T58" fmla="*/ 743 w 1483"/>
                <a:gd name="T59" fmla="*/ 1506 h 1535"/>
                <a:gd name="T60" fmla="*/ 785 w 1483"/>
                <a:gd name="T61" fmla="*/ 1491 h 1535"/>
                <a:gd name="T62" fmla="*/ 819 w 1483"/>
                <a:gd name="T63" fmla="*/ 1443 h 1535"/>
                <a:gd name="T64" fmla="*/ 831 w 1483"/>
                <a:gd name="T65" fmla="*/ 1394 h 1535"/>
                <a:gd name="T66" fmla="*/ 839 w 1483"/>
                <a:gd name="T67" fmla="*/ 1341 h 1535"/>
                <a:gd name="T68" fmla="*/ 844 w 1483"/>
                <a:gd name="T69" fmla="*/ 1253 h 1535"/>
                <a:gd name="T70" fmla="*/ 852 w 1483"/>
                <a:gd name="T71" fmla="*/ 1103 h 1535"/>
                <a:gd name="T72" fmla="*/ 860 w 1483"/>
                <a:gd name="T73" fmla="*/ 835 h 1535"/>
                <a:gd name="T74" fmla="*/ 865 w 1483"/>
                <a:gd name="T75" fmla="*/ 384 h 1535"/>
                <a:gd name="T76" fmla="*/ 873 w 1483"/>
                <a:gd name="T77" fmla="*/ 10 h 1535"/>
                <a:gd name="T78" fmla="*/ 881 w 1483"/>
                <a:gd name="T79" fmla="*/ 252 h 1535"/>
                <a:gd name="T80" fmla="*/ 890 w 1483"/>
                <a:gd name="T81" fmla="*/ 733 h 1535"/>
                <a:gd name="T82" fmla="*/ 894 w 1483"/>
                <a:gd name="T83" fmla="*/ 1049 h 1535"/>
                <a:gd name="T84" fmla="*/ 902 w 1483"/>
                <a:gd name="T85" fmla="*/ 1224 h 1535"/>
                <a:gd name="T86" fmla="*/ 910 w 1483"/>
                <a:gd name="T87" fmla="*/ 1321 h 1535"/>
                <a:gd name="T88" fmla="*/ 919 w 1483"/>
                <a:gd name="T89" fmla="*/ 1384 h 1535"/>
                <a:gd name="T90" fmla="*/ 927 w 1483"/>
                <a:gd name="T91" fmla="*/ 1433 h 1535"/>
                <a:gd name="T92" fmla="*/ 948 w 1483"/>
                <a:gd name="T93" fmla="*/ 1482 h 1535"/>
                <a:gd name="T94" fmla="*/ 990 w 1483"/>
                <a:gd name="T95" fmla="*/ 1516 h 1535"/>
                <a:gd name="T96" fmla="*/ 1032 w 1483"/>
                <a:gd name="T97" fmla="*/ 1525 h 1535"/>
                <a:gd name="T98" fmla="*/ 1073 w 1483"/>
                <a:gd name="T99" fmla="*/ 1530 h 1535"/>
                <a:gd name="T100" fmla="*/ 1115 w 1483"/>
                <a:gd name="T101" fmla="*/ 1535 h 1535"/>
                <a:gd name="T102" fmla="*/ 1157 w 1483"/>
                <a:gd name="T103" fmla="*/ 1535 h 1535"/>
                <a:gd name="T104" fmla="*/ 1199 w 1483"/>
                <a:gd name="T105" fmla="*/ 1535 h 1535"/>
                <a:gd name="T106" fmla="*/ 1241 w 1483"/>
                <a:gd name="T107" fmla="*/ 1535 h 1535"/>
                <a:gd name="T108" fmla="*/ 1282 w 1483"/>
                <a:gd name="T109" fmla="*/ 1535 h 1535"/>
                <a:gd name="T110" fmla="*/ 1324 w 1483"/>
                <a:gd name="T111" fmla="*/ 1535 h 1535"/>
                <a:gd name="T112" fmla="*/ 1366 w 1483"/>
                <a:gd name="T113" fmla="*/ 1535 h 1535"/>
                <a:gd name="T114" fmla="*/ 1408 w 1483"/>
                <a:gd name="T115" fmla="*/ 1535 h 1535"/>
                <a:gd name="T116" fmla="*/ 1449 w 1483"/>
                <a:gd name="T117" fmla="*/ 1535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83" h="1535">
                  <a:moveTo>
                    <a:pt x="0" y="1535"/>
                  </a:moveTo>
                  <a:lnTo>
                    <a:pt x="4" y="1535"/>
                  </a:lnTo>
                  <a:lnTo>
                    <a:pt x="8" y="1535"/>
                  </a:lnTo>
                  <a:lnTo>
                    <a:pt x="12" y="1535"/>
                  </a:lnTo>
                  <a:lnTo>
                    <a:pt x="16" y="1535"/>
                  </a:lnTo>
                  <a:lnTo>
                    <a:pt x="21" y="1535"/>
                  </a:lnTo>
                  <a:lnTo>
                    <a:pt x="25" y="1535"/>
                  </a:lnTo>
                  <a:lnTo>
                    <a:pt x="29" y="1535"/>
                  </a:lnTo>
                  <a:lnTo>
                    <a:pt x="33" y="1535"/>
                  </a:lnTo>
                  <a:lnTo>
                    <a:pt x="37" y="1535"/>
                  </a:lnTo>
                  <a:lnTo>
                    <a:pt x="42" y="1535"/>
                  </a:lnTo>
                  <a:lnTo>
                    <a:pt x="46" y="1535"/>
                  </a:lnTo>
                  <a:lnTo>
                    <a:pt x="50" y="1535"/>
                  </a:lnTo>
                  <a:lnTo>
                    <a:pt x="54" y="1535"/>
                  </a:lnTo>
                  <a:lnTo>
                    <a:pt x="58" y="1535"/>
                  </a:lnTo>
                  <a:lnTo>
                    <a:pt x="62" y="1535"/>
                  </a:lnTo>
                  <a:lnTo>
                    <a:pt x="67" y="1535"/>
                  </a:lnTo>
                  <a:lnTo>
                    <a:pt x="71" y="1535"/>
                  </a:lnTo>
                  <a:lnTo>
                    <a:pt x="75" y="1535"/>
                  </a:lnTo>
                  <a:lnTo>
                    <a:pt x="79" y="1535"/>
                  </a:lnTo>
                  <a:lnTo>
                    <a:pt x="83" y="1535"/>
                  </a:lnTo>
                  <a:lnTo>
                    <a:pt x="88" y="1535"/>
                  </a:lnTo>
                  <a:lnTo>
                    <a:pt x="92" y="1535"/>
                  </a:lnTo>
                  <a:lnTo>
                    <a:pt x="96" y="1535"/>
                  </a:lnTo>
                  <a:lnTo>
                    <a:pt x="100" y="1535"/>
                  </a:lnTo>
                  <a:lnTo>
                    <a:pt x="104" y="1535"/>
                  </a:lnTo>
                  <a:lnTo>
                    <a:pt x="108" y="1535"/>
                  </a:lnTo>
                  <a:lnTo>
                    <a:pt x="113" y="1535"/>
                  </a:lnTo>
                  <a:lnTo>
                    <a:pt x="117" y="1535"/>
                  </a:lnTo>
                  <a:lnTo>
                    <a:pt x="121" y="1535"/>
                  </a:lnTo>
                  <a:lnTo>
                    <a:pt x="125" y="1535"/>
                  </a:lnTo>
                  <a:lnTo>
                    <a:pt x="129" y="1535"/>
                  </a:lnTo>
                  <a:lnTo>
                    <a:pt x="133" y="1535"/>
                  </a:lnTo>
                  <a:lnTo>
                    <a:pt x="138" y="1535"/>
                  </a:lnTo>
                  <a:lnTo>
                    <a:pt x="142" y="1535"/>
                  </a:lnTo>
                  <a:lnTo>
                    <a:pt x="146" y="1535"/>
                  </a:lnTo>
                  <a:lnTo>
                    <a:pt x="150" y="1535"/>
                  </a:lnTo>
                  <a:lnTo>
                    <a:pt x="154" y="1535"/>
                  </a:lnTo>
                  <a:lnTo>
                    <a:pt x="159" y="1535"/>
                  </a:lnTo>
                  <a:lnTo>
                    <a:pt x="163" y="1535"/>
                  </a:lnTo>
                  <a:lnTo>
                    <a:pt x="167" y="1535"/>
                  </a:lnTo>
                  <a:lnTo>
                    <a:pt x="171" y="1535"/>
                  </a:lnTo>
                  <a:lnTo>
                    <a:pt x="175" y="1535"/>
                  </a:lnTo>
                  <a:lnTo>
                    <a:pt x="179" y="1535"/>
                  </a:lnTo>
                  <a:lnTo>
                    <a:pt x="184" y="1535"/>
                  </a:lnTo>
                  <a:lnTo>
                    <a:pt x="188" y="1535"/>
                  </a:lnTo>
                  <a:lnTo>
                    <a:pt x="192" y="1535"/>
                  </a:lnTo>
                  <a:lnTo>
                    <a:pt x="196" y="1535"/>
                  </a:lnTo>
                  <a:lnTo>
                    <a:pt x="200" y="1535"/>
                  </a:lnTo>
                  <a:lnTo>
                    <a:pt x="204" y="1535"/>
                  </a:lnTo>
                  <a:lnTo>
                    <a:pt x="209" y="1535"/>
                  </a:lnTo>
                  <a:lnTo>
                    <a:pt x="213" y="1535"/>
                  </a:lnTo>
                  <a:lnTo>
                    <a:pt x="217" y="1535"/>
                  </a:lnTo>
                  <a:lnTo>
                    <a:pt x="221" y="1535"/>
                  </a:lnTo>
                  <a:lnTo>
                    <a:pt x="225" y="1535"/>
                  </a:lnTo>
                  <a:lnTo>
                    <a:pt x="230" y="1535"/>
                  </a:lnTo>
                  <a:lnTo>
                    <a:pt x="234" y="1535"/>
                  </a:lnTo>
                  <a:lnTo>
                    <a:pt x="238" y="1535"/>
                  </a:lnTo>
                  <a:lnTo>
                    <a:pt x="242" y="1535"/>
                  </a:lnTo>
                  <a:lnTo>
                    <a:pt x="246" y="1535"/>
                  </a:lnTo>
                  <a:lnTo>
                    <a:pt x="250" y="1535"/>
                  </a:lnTo>
                  <a:lnTo>
                    <a:pt x="255" y="1535"/>
                  </a:lnTo>
                  <a:lnTo>
                    <a:pt x="259" y="1535"/>
                  </a:lnTo>
                  <a:lnTo>
                    <a:pt x="263" y="1535"/>
                  </a:lnTo>
                  <a:lnTo>
                    <a:pt x="267" y="1535"/>
                  </a:lnTo>
                  <a:lnTo>
                    <a:pt x="271" y="1535"/>
                  </a:lnTo>
                  <a:lnTo>
                    <a:pt x="276" y="1535"/>
                  </a:lnTo>
                  <a:lnTo>
                    <a:pt x="280" y="1535"/>
                  </a:lnTo>
                  <a:lnTo>
                    <a:pt x="284" y="1535"/>
                  </a:lnTo>
                  <a:lnTo>
                    <a:pt x="288" y="1535"/>
                  </a:lnTo>
                  <a:lnTo>
                    <a:pt x="292" y="1535"/>
                  </a:lnTo>
                  <a:lnTo>
                    <a:pt x="296" y="1535"/>
                  </a:lnTo>
                  <a:lnTo>
                    <a:pt x="301" y="1535"/>
                  </a:lnTo>
                  <a:lnTo>
                    <a:pt x="305" y="1535"/>
                  </a:lnTo>
                  <a:lnTo>
                    <a:pt x="309" y="1535"/>
                  </a:lnTo>
                  <a:lnTo>
                    <a:pt x="313" y="1535"/>
                  </a:lnTo>
                  <a:lnTo>
                    <a:pt x="317" y="1535"/>
                  </a:lnTo>
                  <a:lnTo>
                    <a:pt x="321" y="1535"/>
                  </a:lnTo>
                  <a:lnTo>
                    <a:pt x="326" y="1535"/>
                  </a:lnTo>
                  <a:lnTo>
                    <a:pt x="330" y="1535"/>
                  </a:lnTo>
                  <a:lnTo>
                    <a:pt x="334" y="1535"/>
                  </a:lnTo>
                  <a:lnTo>
                    <a:pt x="338" y="1535"/>
                  </a:lnTo>
                  <a:lnTo>
                    <a:pt x="342" y="1535"/>
                  </a:lnTo>
                  <a:lnTo>
                    <a:pt x="347" y="1535"/>
                  </a:lnTo>
                  <a:lnTo>
                    <a:pt x="351" y="1535"/>
                  </a:lnTo>
                  <a:lnTo>
                    <a:pt x="355" y="1535"/>
                  </a:lnTo>
                  <a:lnTo>
                    <a:pt x="359" y="1535"/>
                  </a:lnTo>
                  <a:lnTo>
                    <a:pt x="363" y="1535"/>
                  </a:lnTo>
                  <a:lnTo>
                    <a:pt x="367" y="1530"/>
                  </a:lnTo>
                  <a:lnTo>
                    <a:pt x="372" y="1530"/>
                  </a:lnTo>
                  <a:lnTo>
                    <a:pt x="376" y="1530"/>
                  </a:lnTo>
                  <a:lnTo>
                    <a:pt x="380" y="1530"/>
                  </a:lnTo>
                  <a:lnTo>
                    <a:pt x="384" y="1530"/>
                  </a:lnTo>
                  <a:lnTo>
                    <a:pt x="388" y="1530"/>
                  </a:lnTo>
                  <a:lnTo>
                    <a:pt x="392" y="1530"/>
                  </a:lnTo>
                  <a:lnTo>
                    <a:pt x="397" y="1530"/>
                  </a:lnTo>
                  <a:lnTo>
                    <a:pt x="401" y="1530"/>
                  </a:lnTo>
                  <a:lnTo>
                    <a:pt x="405" y="1530"/>
                  </a:lnTo>
                  <a:lnTo>
                    <a:pt x="409" y="1530"/>
                  </a:lnTo>
                  <a:lnTo>
                    <a:pt x="413" y="1530"/>
                  </a:lnTo>
                  <a:lnTo>
                    <a:pt x="418" y="1530"/>
                  </a:lnTo>
                  <a:lnTo>
                    <a:pt x="422" y="1530"/>
                  </a:lnTo>
                  <a:lnTo>
                    <a:pt x="426" y="1530"/>
                  </a:lnTo>
                  <a:lnTo>
                    <a:pt x="430" y="1530"/>
                  </a:lnTo>
                  <a:lnTo>
                    <a:pt x="434" y="1525"/>
                  </a:lnTo>
                  <a:lnTo>
                    <a:pt x="438" y="1525"/>
                  </a:lnTo>
                  <a:lnTo>
                    <a:pt x="443" y="1525"/>
                  </a:lnTo>
                  <a:lnTo>
                    <a:pt x="447" y="1525"/>
                  </a:lnTo>
                  <a:lnTo>
                    <a:pt x="451" y="1525"/>
                  </a:lnTo>
                  <a:lnTo>
                    <a:pt x="455" y="1525"/>
                  </a:lnTo>
                  <a:lnTo>
                    <a:pt x="459" y="1525"/>
                  </a:lnTo>
                  <a:lnTo>
                    <a:pt x="463" y="1520"/>
                  </a:lnTo>
                  <a:lnTo>
                    <a:pt x="468" y="1520"/>
                  </a:lnTo>
                  <a:lnTo>
                    <a:pt x="472" y="1520"/>
                  </a:lnTo>
                  <a:lnTo>
                    <a:pt x="476" y="1520"/>
                  </a:lnTo>
                  <a:lnTo>
                    <a:pt x="480" y="1520"/>
                  </a:lnTo>
                  <a:lnTo>
                    <a:pt x="484" y="1516"/>
                  </a:lnTo>
                  <a:lnTo>
                    <a:pt x="489" y="1516"/>
                  </a:lnTo>
                  <a:lnTo>
                    <a:pt x="493" y="1516"/>
                  </a:lnTo>
                  <a:lnTo>
                    <a:pt x="497" y="1511"/>
                  </a:lnTo>
                  <a:lnTo>
                    <a:pt x="501" y="1511"/>
                  </a:lnTo>
                  <a:lnTo>
                    <a:pt x="505" y="1506"/>
                  </a:lnTo>
                  <a:lnTo>
                    <a:pt x="509" y="1506"/>
                  </a:lnTo>
                  <a:lnTo>
                    <a:pt x="514" y="1501"/>
                  </a:lnTo>
                  <a:lnTo>
                    <a:pt x="518" y="1501"/>
                  </a:lnTo>
                  <a:lnTo>
                    <a:pt x="522" y="1496"/>
                  </a:lnTo>
                  <a:lnTo>
                    <a:pt x="526" y="1491"/>
                  </a:lnTo>
                  <a:lnTo>
                    <a:pt x="530" y="1486"/>
                  </a:lnTo>
                  <a:lnTo>
                    <a:pt x="535" y="1482"/>
                  </a:lnTo>
                  <a:lnTo>
                    <a:pt x="539" y="1477"/>
                  </a:lnTo>
                  <a:lnTo>
                    <a:pt x="543" y="1472"/>
                  </a:lnTo>
                  <a:lnTo>
                    <a:pt x="543" y="1467"/>
                  </a:lnTo>
                  <a:lnTo>
                    <a:pt x="547" y="1462"/>
                  </a:lnTo>
                  <a:lnTo>
                    <a:pt x="547" y="1457"/>
                  </a:lnTo>
                  <a:lnTo>
                    <a:pt x="551" y="1452"/>
                  </a:lnTo>
                  <a:lnTo>
                    <a:pt x="551" y="1448"/>
                  </a:lnTo>
                  <a:lnTo>
                    <a:pt x="551" y="1443"/>
                  </a:lnTo>
                  <a:lnTo>
                    <a:pt x="555" y="1438"/>
                  </a:lnTo>
                  <a:lnTo>
                    <a:pt x="555" y="1433"/>
                  </a:lnTo>
                  <a:lnTo>
                    <a:pt x="555" y="1428"/>
                  </a:lnTo>
                  <a:lnTo>
                    <a:pt x="560" y="1423"/>
                  </a:lnTo>
                  <a:lnTo>
                    <a:pt x="560" y="1418"/>
                  </a:lnTo>
                  <a:lnTo>
                    <a:pt x="560" y="1414"/>
                  </a:lnTo>
                  <a:lnTo>
                    <a:pt x="560" y="1409"/>
                  </a:lnTo>
                  <a:lnTo>
                    <a:pt x="564" y="1404"/>
                  </a:lnTo>
                  <a:lnTo>
                    <a:pt x="564" y="1399"/>
                  </a:lnTo>
                  <a:lnTo>
                    <a:pt x="564" y="1394"/>
                  </a:lnTo>
                  <a:lnTo>
                    <a:pt x="564" y="1389"/>
                  </a:lnTo>
                  <a:lnTo>
                    <a:pt x="564" y="1384"/>
                  </a:lnTo>
                  <a:lnTo>
                    <a:pt x="568" y="1380"/>
                  </a:lnTo>
                  <a:lnTo>
                    <a:pt x="568" y="1375"/>
                  </a:lnTo>
                  <a:lnTo>
                    <a:pt x="568" y="1370"/>
                  </a:lnTo>
                  <a:lnTo>
                    <a:pt x="568" y="1360"/>
                  </a:lnTo>
                  <a:lnTo>
                    <a:pt x="568" y="1355"/>
                  </a:lnTo>
                  <a:lnTo>
                    <a:pt x="568" y="1350"/>
                  </a:lnTo>
                  <a:lnTo>
                    <a:pt x="572" y="1346"/>
                  </a:lnTo>
                  <a:lnTo>
                    <a:pt x="572" y="1336"/>
                  </a:lnTo>
                  <a:lnTo>
                    <a:pt x="572" y="1331"/>
                  </a:lnTo>
                  <a:lnTo>
                    <a:pt x="572" y="1321"/>
                  </a:lnTo>
                  <a:lnTo>
                    <a:pt x="572" y="1316"/>
                  </a:lnTo>
                  <a:lnTo>
                    <a:pt x="576" y="1307"/>
                  </a:lnTo>
                  <a:lnTo>
                    <a:pt x="576" y="1297"/>
                  </a:lnTo>
                  <a:lnTo>
                    <a:pt x="576" y="1287"/>
                  </a:lnTo>
                  <a:lnTo>
                    <a:pt x="576" y="1277"/>
                  </a:lnTo>
                  <a:lnTo>
                    <a:pt x="576" y="1268"/>
                  </a:lnTo>
                  <a:lnTo>
                    <a:pt x="576" y="1258"/>
                  </a:lnTo>
                  <a:lnTo>
                    <a:pt x="580" y="1248"/>
                  </a:lnTo>
                  <a:lnTo>
                    <a:pt x="580" y="1234"/>
                  </a:lnTo>
                  <a:lnTo>
                    <a:pt x="580" y="1224"/>
                  </a:lnTo>
                  <a:lnTo>
                    <a:pt x="580" y="1209"/>
                  </a:lnTo>
                  <a:lnTo>
                    <a:pt x="580" y="1195"/>
                  </a:lnTo>
                  <a:lnTo>
                    <a:pt x="580" y="1180"/>
                  </a:lnTo>
                  <a:lnTo>
                    <a:pt x="585" y="1166"/>
                  </a:lnTo>
                  <a:lnTo>
                    <a:pt x="585" y="1146"/>
                  </a:lnTo>
                  <a:lnTo>
                    <a:pt x="585" y="1132"/>
                  </a:lnTo>
                  <a:lnTo>
                    <a:pt x="585" y="1112"/>
                  </a:lnTo>
                  <a:lnTo>
                    <a:pt x="585" y="1093"/>
                  </a:lnTo>
                  <a:lnTo>
                    <a:pt x="585" y="1073"/>
                  </a:lnTo>
                  <a:lnTo>
                    <a:pt x="589" y="1049"/>
                  </a:lnTo>
                  <a:lnTo>
                    <a:pt x="589" y="1025"/>
                  </a:lnTo>
                  <a:lnTo>
                    <a:pt x="589" y="1001"/>
                  </a:lnTo>
                  <a:lnTo>
                    <a:pt x="589" y="971"/>
                  </a:lnTo>
                  <a:lnTo>
                    <a:pt x="589" y="942"/>
                  </a:lnTo>
                  <a:lnTo>
                    <a:pt x="593" y="913"/>
                  </a:lnTo>
                  <a:lnTo>
                    <a:pt x="593" y="879"/>
                  </a:lnTo>
                  <a:lnTo>
                    <a:pt x="593" y="845"/>
                  </a:lnTo>
                  <a:lnTo>
                    <a:pt x="593" y="811"/>
                  </a:lnTo>
                  <a:lnTo>
                    <a:pt x="593" y="772"/>
                  </a:lnTo>
                  <a:lnTo>
                    <a:pt x="593" y="733"/>
                  </a:lnTo>
                  <a:lnTo>
                    <a:pt x="597" y="690"/>
                  </a:lnTo>
                  <a:lnTo>
                    <a:pt x="597" y="646"/>
                  </a:lnTo>
                  <a:lnTo>
                    <a:pt x="597" y="602"/>
                  </a:lnTo>
                  <a:lnTo>
                    <a:pt x="597" y="554"/>
                  </a:lnTo>
                  <a:lnTo>
                    <a:pt x="597" y="505"/>
                  </a:lnTo>
                  <a:lnTo>
                    <a:pt x="597" y="457"/>
                  </a:lnTo>
                  <a:lnTo>
                    <a:pt x="601" y="403"/>
                  </a:lnTo>
                  <a:lnTo>
                    <a:pt x="601" y="355"/>
                  </a:lnTo>
                  <a:lnTo>
                    <a:pt x="601" y="301"/>
                  </a:lnTo>
                  <a:lnTo>
                    <a:pt x="601" y="252"/>
                  </a:lnTo>
                  <a:lnTo>
                    <a:pt x="601" y="204"/>
                  </a:lnTo>
                  <a:lnTo>
                    <a:pt x="601" y="160"/>
                  </a:lnTo>
                  <a:lnTo>
                    <a:pt x="606" y="121"/>
                  </a:lnTo>
                  <a:lnTo>
                    <a:pt x="606" y="82"/>
                  </a:lnTo>
                  <a:lnTo>
                    <a:pt x="606" y="53"/>
                  </a:lnTo>
                  <a:lnTo>
                    <a:pt x="606" y="29"/>
                  </a:lnTo>
                  <a:lnTo>
                    <a:pt x="606" y="14"/>
                  </a:lnTo>
                  <a:lnTo>
                    <a:pt x="606" y="5"/>
                  </a:lnTo>
                  <a:lnTo>
                    <a:pt x="610" y="0"/>
                  </a:lnTo>
                  <a:lnTo>
                    <a:pt x="610" y="10"/>
                  </a:lnTo>
                  <a:lnTo>
                    <a:pt x="610" y="24"/>
                  </a:lnTo>
                  <a:lnTo>
                    <a:pt x="610" y="44"/>
                  </a:lnTo>
                  <a:lnTo>
                    <a:pt x="610" y="73"/>
                  </a:lnTo>
                  <a:lnTo>
                    <a:pt x="614" y="107"/>
                  </a:lnTo>
                  <a:lnTo>
                    <a:pt x="614" y="146"/>
                  </a:lnTo>
                  <a:lnTo>
                    <a:pt x="614" y="189"/>
                  </a:lnTo>
                  <a:lnTo>
                    <a:pt x="614" y="238"/>
                  </a:lnTo>
                  <a:lnTo>
                    <a:pt x="614" y="286"/>
                  </a:lnTo>
                  <a:lnTo>
                    <a:pt x="614" y="335"/>
                  </a:lnTo>
                  <a:lnTo>
                    <a:pt x="618" y="384"/>
                  </a:lnTo>
                  <a:lnTo>
                    <a:pt x="618" y="437"/>
                  </a:lnTo>
                  <a:lnTo>
                    <a:pt x="618" y="486"/>
                  </a:lnTo>
                  <a:lnTo>
                    <a:pt x="618" y="534"/>
                  </a:lnTo>
                  <a:lnTo>
                    <a:pt x="618" y="583"/>
                  </a:lnTo>
                  <a:lnTo>
                    <a:pt x="618" y="631"/>
                  </a:lnTo>
                  <a:lnTo>
                    <a:pt x="622" y="675"/>
                  </a:lnTo>
                  <a:lnTo>
                    <a:pt x="622" y="719"/>
                  </a:lnTo>
                  <a:lnTo>
                    <a:pt x="622" y="758"/>
                  </a:lnTo>
                  <a:lnTo>
                    <a:pt x="622" y="797"/>
                  </a:lnTo>
                  <a:lnTo>
                    <a:pt x="622" y="835"/>
                  </a:lnTo>
                  <a:lnTo>
                    <a:pt x="622" y="869"/>
                  </a:lnTo>
                  <a:lnTo>
                    <a:pt x="626" y="899"/>
                  </a:lnTo>
                  <a:lnTo>
                    <a:pt x="626" y="933"/>
                  </a:lnTo>
                  <a:lnTo>
                    <a:pt x="626" y="962"/>
                  </a:lnTo>
                  <a:lnTo>
                    <a:pt x="626" y="991"/>
                  </a:lnTo>
                  <a:lnTo>
                    <a:pt x="626" y="1015"/>
                  </a:lnTo>
                  <a:lnTo>
                    <a:pt x="631" y="1039"/>
                  </a:lnTo>
                  <a:lnTo>
                    <a:pt x="631" y="1064"/>
                  </a:lnTo>
                  <a:lnTo>
                    <a:pt x="631" y="1083"/>
                  </a:lnTo>
                  <a:lnTo>
                    <a:pt x="631" y="1103"/>
                  </a:lnTo>
                  <a:lnTo>
                    <a:pt x="631" y="1122"/>
                  </a:lnTo>
                  <a:lnTo>
                    <a:pt x="631" y="1141"/>
                  </a:lnTo>
                  <a:lnTo>
                    <a:pt x="635" y="1156"/>
                  </a:lnTo>
                  <a:lnTo>
                    <a:pt x="635" y="1175"/>
                  </a:lnTo>
                  <a:lnTo>
                    <a:pt x="635" y="1190"/>
                  </a:lnTo>
                  <a:lnTo>
                    <a:pt x="635" y="1205"/>
                  </a:lnTo>
                  <a:lnTo>
                    <a:pt x="635" y="1219"/>
                  </a:lnTo>
                  <a:lnTo>
                    <a:pt x="635" y="1229"/>
                  </a:lnTo>
                  <a:lnTo>
                    <a:pt x="639" y="1243"/>
                  </a:lnTo>
                  <a:lnTo>
                    <a:pt x="639" y="1253"/>
                  </a:lnTo>
                  <a:lnTo>
                    <a:pt x="639" y="1263"/>
                  </a:lnTo>
                  <a:lnTo>
                    <a:pt x="639" y="1273"/>
                  </a:lnTo>
                  <a:lnTo>
                    <a:pt x="639" y="1282"/>
                  </a:lnTo>
                  <a:lnTo>
                    <a:pt x="639" y="1292"/>
                  </a:lnTo>
                  <a:lnTo>
                    <a:pt x="643" y="1302"/>
                  </a:lnTo>
                  <a:lnTo>
                    <a:pt x="643" y="1311"/>
                  </a:lnTo>
                  <a:lnTo>
                    <a:pt x="643" y="1316"/>
                  </a:lnTo>
                  <a:lnTo>
                    <a:pt x="643" y="1326"/>
                  </a:lnTo>
                  <a:lnTo>
                    <a:pt x="643" y="1331"/>
                  </a:lnTo>
                  <a:lnTo>
                    <a:pt x="643" y="1341"/>
                  </a:lnTo>
                  <a:lnTo>
                    <a:pt x="647" y="1346"/>
                  </a:lnTo>
                  <a:lnTo>
                    <a:pt x="647" y="1350"/>
                  </a:lnTo>
                  <a:lnTo>
                    <a:pt x="647" y="1355"/>
                  </a:lnTo>
                  <a:lnTo>
                    <a:pt x="647" y="1365"/>
                  </a:lnTo>
                  <a:lnTo>
                    <a:pt x="647" y="1370"/>
                  </a:lnTo>
                  <a:lnTo>
                    <a:pt x="651" y="1375"/>
                  </a:lnTo>
                  <a:lnTo>
                    <a:pt x="651" y="1380"/>
                  </a:lnTo>
                  <a:lnTo>
                    <a:pt x="651" y="1384"/>
                  </a:lnTo>
                  <a:lnTo>
                    <a:pt x="651" y="1389"/>
                  </a:lnTo>
                  <a:lnTo>
                    <a:pt x="651" y="1394"/>
                  </a:lnTo>
                  <a:lnTo>
                    <a:pt x="656" y="1399"/>
                  </a:lnTo>
                  <a:lnTo>
                    <a:pt x="656" y="1404"/>
                  </a:lnTo>
                  <a:lnTo>
                    <a:pt x="656" y="1409"/>
                  </a:lnTo>
                  <a:lnTo>
                    <a:pt x="656" y="1414"/>
                  </a:lnTo>
                  <a:lnTo>
                    <a:pt x="660" y="1418"/>
                  </a:lnTo>
                  <a:lnTo>
                    <a:pt x="660" y="1423"/>
                  </a:lnTo>
                  <a:lnTo>
                    <a:pt x="660" y="1428"/>
                  </a:lnTo>
                  <a:lnTo>
                    <a:pt x="660" y="1433"/>
                  </a:lnTo>
                  <a:lnTo>
                    <a:pt x="664" y="1438"/>
                  </a:lnTo>
                  <a:lnTo>
                    <a:pt x="664" y="1443"/>
                  </a:lnTo>
                  <a:lnTo>
                    <a:pt x="668" y="1448"/>
                  </a:lnTo>
                  <a:lnTo>
                    <a:pt x="668" y="1452"/>
                  </a:lnTo>
                  <a:lnTo>
                    <a:pt x="672" y="1457"/>
                  </a:lnTo>
                  <a:lnTo>
                    <a:pt x="672" y="1462"/>
                  </a:lnTo>
                  <a:lnTo>
                    <a:pt x="677" y="1467"/>
                  </a:lnTo>
                  <a:lnTo>
                    <a:pt x="681" y="1472"/>
                  </a:lnTo>
                  <a:lnTo>
                    <a:pt x="685" y="1477"/>
                  </a:lnTo>
                  <a:lnTo>
                    <a:pt x="689" y="1482"/>
                  </a:lnTo>
                  <a:lnTo>
                    <a:pt x="693" y="1486"/>
                  </a:lnTo>
                  <a:lnTo>
                    <a:pt x="697" y="1491"/>
                  </a:lnTo>
                  <a:lnTo>
                    <a:pt x="702" y="1496"/>
                  </a:lnTo>
                  <a:lnTo>
                    <a:pt x="706" y="1496"/>
                  </a:lnTo>
                  <a:lnTo>
                    <a:pt x="710" y="1501"/>
                  </a:lnTo>
                  <a:lnTo>
                    <a:pt x="714" y="1501"/>
                  </a:lnTo>
                  <a:lnTo>
                    <a:pt x="718" y="1501"/>
                  </a:lnTo>
                  <a:lnTo>
                    <a:pt x="722" y="1501"/>
                  </a:lnTo>
                  <a:lnTo>
                    <a:pt x="727" y="1506"/>
                  </a:lnTo>
                  <a:lnTo>
                    <a:pt x="731" y="1506"/>
                  </a:lnTo>
                  <a:lnTo>
                    <a:pt x="735" y="1506"/>
                  </a:lnTo>
                  <a:lnTo>
                    <a:pt x="739" y="1506"/>
                  </a:lnTo>
                  <a:lnTo>
                    <a:pt x="743" y="1506"/>
                  </a:lnTo>
                  <a:lnTo>
                    <a:pt x="748" y="1506"/>
                  </a:lnTo>
                  <a:lnTo>
                    <a:pt x="752" y="1506"/>
                  </a:lnTo>
                  <a:lnTo>
                    <a:pt x="756" y="1506"/>
                  </a:lnTo>
                  <a:lnTo>
                    <a:pt x="760" y="1501"/>
                  </a:lnTo>
                  <a:lnTo>
                    <a:pt x="764" y="1501"/>
                  </a:lnTo>
                  <a:lnTo>
                    <a:pt x="768" y="1501"/>
                  </a:lnTo>
                  <a:lnTo>
                    <a:pt x="773" y="1496"/>
                  </a:lnTo>
                  <a:lnTo>
                    <a:pt x="777" y="1496"/>
                  </a:lnTo>
                  <a:lnTo>
                    <a:pt x="781" y="1496"/>
                  </a:lnTo>
                  <a:lnTo>
                    <a:pt x="785" y="1491"/>
                  </a:lnTo>
                  <a:lnTo>
                    <a:pt x="789" y="1486"/>
                  </a:lnTo>
                  <a:lnTo>
                    <a:pt x="794" y="1482"/>
                  </a:lnTo>
                  <a:lnTo>
                    <a:pt x="798" y="1477"/>
                  </a:lnTo>
                  <a:lnTo>
                    <a:pt x="802" y="1472"/>
                  </a:lnTo>
                  <a:lnTo>
                    <a:pt x="806" y="1467"/>
                  </a:lnTo>
                  <a:lnTo>
                    <a:pt x="810" y="1462"/>
                  </a:lnTo>
                  <a:lnTo>
                    <a:pt x="814" y="1457"/>
                  </a:lnTo>
                  <a:lnTo>
                    <a:pt x="814" y="1452"/>
                  </a:lnTo>
                  <a:lnTo>
                    <a:pt x="819" y="1448"/>
                  </a:lnTo>
                  <a:lnTo>
                    <a:pt x="819" y="1443"/>
                  </a:lnTo>
                  <a:lnTo>
                    <a:pt x="819" y="1438"/>
                  </a:lnTo>
                  <a:lnTo>
                    <a:pt x="823" y="1433"/>
                  </a:lnTo>
                  <a:lnTo>
                    <a:pt x="823" y="1428"/>
                  </a:lnTo>
                  <a:lnTo>
                    <a:pt x="823" y="1423"/>
                  </a:lnTo>
                  <a:lnTo>
                    <a:pt x="827" y="1418"/>
                  </a:lnTo>
                  <a:lnTo>
                    <a:pt x="827" y="1414"/>
                  </a:lnTo>
                  <a:lnTo>
                    <a:pt x="827" y="1409"/>
                  </a:lnTo>
                  <a:lnTo>
                    <a:pt x="827" y="1404"/>
                  </a:lnTo>
                  <a:lnTo>
                    <a:pt x="827" y="1399"/>
                  </a:lnTo>
                  <a:lnTo>
                    <a:pt x="831" y="1394"/>
                  </a:lnTo>
                  <a:lnTo>
                    <a:pt x="831" y="1389"/>
                  </a:lnTo>
                  <a:lnTo>
                    <a:pt x="831" y="1384"/>
                  </a:lnTo>
                  <a:lnTo>
                    <a:pt x="831" y="1380"/>
                  </a:lnTo>
                  <a:lnTo>
                    <a:pt x="835" y="1375"/>
                  </a:lnTo>
                  <a:lnTo>
                    <a:pt x="835" y="1370"/>
                  </a:lnTo>
                  <a:lnTo>
                    <a:pt x="835" y="1365"/>
                  </a:lnTo>
                  <a:lnTo>
                    <a:pt x="835" y="1355"/>
                  </a:lnTo>
                  <a:lnTo>
                    <a:pt x="835" y="1350"/>
                  </a:lnTo>
                  <a:lnTo>
                    <a:pt x="835" y="1346"/>
                  </a:lnTo>
                  <a:lnTo>
                    <a:pt x="839" y="1341"/>
                  </a:lnTo>
                  <a:lnTo>
                    <a:pt x="839" y="1331"/>
                  </a:lnTo>
                  <a:lnTo>
                    <a:pt x="839" y="1326"/>
                  </a:lnTo>
                  <a:lnTo>
                    <a:pt x="839" y="1316"/>
                  </a:lnTo>
                  <a:lnTo>
                    <a:pt x="839" y="1311"/>
                  </a:lnTo>
                  <a:lnTo>
                    <a:pt x="839" y="1302"/>
                  </a:lnTo>
                  <a:lnTo>
                    <a:pt x="844" y="1292"/>
                  </a:lnTo>
                  <a:lnTo>
                    <a:pt x="844" y="1282"/>
                  </a:lnTo>
                  <a:lnTo>
                    <a:pt x="844" y="1273"/>
                  </a:lnTo>
                  <a:lnTo>
                    <a:pt x="844" y="1263"/>
                  </a:lnTo>
                  <a:lnTo>
                    <a:pt x="844" y="1253"/>
                  </a:lnTo>
                  <a:lnTo>
                    <a:pt x="844" y="1243"/>
                  </a:lnTo>
                  <a:lnTo>
                    <a:pt x="848" y="1229"/>
                  </a:lnTo>
                  <a:lnTo>
                    <a:pt x="848" y="1219"/>
                  </a:lnTo>
                  <a:lnTo>
                    <a:pt x="848" y="1205"/>
                  </a:lnTo>
                  <a:lnTo>
                    <a:pt x="848" y="1190"/>
                  </a:lnTo>
                  <a:lnTo>
                    <a:pt x="848" y="1175"/>
                  </a:lnTo>
                  <a:lnTo>
                    <a:pt x="852" y="1156"/>
                  </a:lnTo>
                  <a:lnTo>
                    <a:pt x="852" y="1141"/>
                  </a:lnTo>
                  <a:lnTo>
                    <a:pt x="852" y="1122"/>
                  </a:lnTo>
                  <a:lnTo>
                    <a:pt x="852" y="1103"/>
                  </a:lnTo>
                  <a:lnTo>
                    <a:pt x="852" y="1083"/>
                  </a:lnTo>
                  <a:lnTo>
                    <a:pt x="852" y="1064"/>
                  </a:lnTo>
                  <a:lnTo>
                    <a:pt x="856" y="1039"/>
                  </a:lnTo>
                  <a:lnTo>
                    <a:pt x="856" y="1015"/>
                  </a:lnTo>
                  <a:lnTo>
                    <a:pt x="856" y="991"/>
                  </a:lnTo>
                  <a:lnTo>
                    <a:pt x="856" y="962"/>
                  </a:lnTo>
                  <a:lnTo>
                    <a:pt x="856" y="933"/>
                  </a:lnTo>
                  <a:lnTo>
                    <a:pt x="856" y="899"/>
                  </a:lnTo>
                  <a:lnTo>
                    <a:pt x="860" y="869"/>
                  </a:lnTo>
                  <a:lnTo>
                    <a:pt x="860" y="835"/>
                  </a:lnTo>
                  <a:lnTo>
                    <a:pt x="860" y="797"/>
                  </a:lnTo>
                  <a:lnTo>
                    <a:pt x="860" y="758"/>
                  </a:lnTo>
                  <a:lnTo>
                    <a:pt x="860" y="719"/>
                  </a:lnTo>
                  <a:lnTo>
                    <a:pt x="860" y="675"/>
                  </a:lnTo>
                  <a:lnTo>
                    <a:pt x="865" y="631"/>
                  </a:lnTo>
                  <a:lnTo>
                    <a:pt x="865" y="583"/>
                  </a:lnTo>
                  <a:lnTo>
                    <a:pt x="865" y="534"/>
                  </a:lnTo>
                  <a:lnTo>
                    <a:pt x="865" y="486"/>
                  </a:lnTo>
                  <a:lnTo>
                    <a:pt x="865" y="437"/>
                  </a:lnTo>
                  <a:lnTo>
                    <a:pt x="865" y="384"/>
                  </a:lnTo>
                  <a:lnTo>
                    <a:pt x="869" y="335"/>
                  </a:lnTo>
                  <a:lnTo>
                    <a:pt x="869" y="286"/>
                  </a:lnTo>
                  <a:lnTo>
                    <a:pt x="869" y="238"/>
                  </a:lnTo>
                  <a:lnTo>
                    <a:pt x="869" y="189"/>
                  </a:lnTo>
                  <a:lnTo>
                    <a:pt x="869" y="146"/>
                  </a:lnTo>
                  <a:lnTo>
                    <a:pt x="873" y="107"/>
                  </a:lnTo>
                  <a:lnTo>
                    <a:pt x="873" y="73"/>
                  </a:lnTo>
                  <a:lnTo>
                    <a:pt x="873" y="44"/>
                  </a:lnTo>
                  <a:lnTo>
                    <a:pt x="873" y="24"/>
                  </a:lnTo>
                  <a:lnTo>
                    <a:pt x="873" y="10"/>
                  </a:lnTo>
                  <a:lnTo>
                    <a:pt x="873" y="0"/>
                  </a:lnTo>
                  <a:lnTo>
                    <a:pt x="877" y="5"/>
                  </a:lnTo>
                  <a:lnTo>
                    <a:pt x="877" y="14"/>
                  </a:lnTo>
                  <a:lnTo>
                    <a:pt x="877" y="29"/>
                  </a:lnTo>
                  <a:lnTo>
                    <a:pt x="877" y="53"/>
                  </a:lnTo>
                  <a:lnTo>
                    <a:pt x="877" y="82"/>
                  </a:lnTo>
                  <a:lnTo>
                    <a:pt x="877" y="121"/>
                  </a:lnTo>
                  <a:lnTo>
                    <a:pt x="881" y="160"/>
                  </a:lnTo>
                  <a:lnTo>
                    <a:pt x="881" y="204"/>
                  </a:lnTo>
                  <a:lnTo>
                    <a:pt x="881" y="252"/>
                  </a:lnTo>
                  <a:lnTo>
                    <a:pt x="881" y="301"/>
                  </a:lnTo>
                  <a:lnTo>
                    <a:pt x="881" y="355"/>
                  </a:lnTo>
                  <a:lnTo>
                    <a:pt x="881" y="403"/>
                  </a:lnTo>
                  <a:lnTo>
                    <a:pt x="885" y="457"/>
                  </a:lnTo>
                  <a:lnTo>
                    <a:pt x="885" y="505"/>
                  </a:lnTo>
                  <a:lnTo>
                    <a:pt x="885" y="554"/>
                  </a:lnTo>
                  <a:lnTo>
                    <a:pt x="885" y="602"/>
                  </a:lnTo>
                  <a:lnTo>
                    <a:pt x="885" y="646"/>
                  </a:lnTo>
                  <a:lnTo>
                    <a:pt x="890" y="690"/>
                  </a:lnTo>
                  <a:lnTo>
                    <a:pt x="890" y="733"/>
                  </a:lnTo>
                  <a:lnTo>
                    <a:pt x="890" y="772"/>
                  </a:lnTo>
                  <a:lnTo>
                    <a:pt x="890" y="811"/>
                  </a:lnTo>
                  <a:lnTo>
                    <a:pt x="890" y="845"/>
                  </a:lnTo>
                  <a:lnTo>
                    <a:pt x="890" y="879"/>
                  </a:lnTo>
                  <a:lnTo>
                    <a:pt x="894" y="913"/>
                  </a:lnTo>
                  <a:lnTo>
                    <a:pt x="894" y="942"/>
                  </a:lnTo>
                  <a:lnTo>
                    <a:pt x="894" y="971"/>
                  </a:lnTo>
                  <a:lnTo>
                    <a:pt x="894" y="1001"/>
                  </a:lnTo>
                  <a:lnTo>
                    <a:pt x="894" y="1025"/>
                  </a:lnTo>
                  <a:lnTo>
                    <a:pt x="894" y="1049"/>
                  </a:lnTo>
                  <a:lnTo>
                    <a:pt x="898" y="1073"/>
                  </a:lnTo>
                  <a:lnTo>
                    <a:pt x="898" y="1093"/>
                  </a:lnTo>
                  <a:lnTo>
                    <a:pt x="898" y="1112"/>
                  </a:lnTo>
                  <a:lnTo>
                    <a:pt x="898" y="1132"/>
                  </a:lnTo>
                  <a:lnTo>
                    <a:pt x="898" y="1146"/>
                  </a:lnTo>
                  <a:lnTo>
                    <a:pt x="898" y="1166"/>
                  </a:lnTo>
                  <a:lnTo>
                    <a:pt x="902" y="1180"/>
                  </a:lnTo>
                  <a:lnTo>
                    <a:pt x="902" y="1195"/>
                  </a:lnTo>
                  <a:lnTo>
                    <a:pt x="902" y="1209"/>
                  </a:lnTo>
                  <a:lnTo>
                    <a:pt x="902" y="1224"/>
                  </a:lnTo>
                  <a:lnTo>
                    <a:pt x="902" y="1234"/>
                  </a:lnTo>
                  <a:lnTo>
                    <a:pt x="906" y="1248"/>
                  </a:lnTo>
                  <a:lnTo>
                    <a:pt x="906" y="1258"/>
                  </a:lnTo>
                  <a:lnTo>
                    <a:pt x="906" y="1268"/>
                  </a:lnTo>
                  <a:lnTo>
                    <a:pt x="906" y="1277"/>
                  </a:lnTo>
                  <a:lnTo>
                    <a:pt x="906" y="1287"/>
                  </a:lnTo>
                  <a:lnTo>
                    <a:pt x="906" y="1297"/>
                  </a:lnTo>
                  <a:lnTo>
                    <a:pt x="910" y="1307"/>
                  </a:lnTo>
                  <a:lnTo>
                    <a:pt x="910" y="1316"/>
                  </a:lnTo>
                  <a:lnTo>
                    <a:pt x="910" y="1321"/>
                  </a:lnTo>
                  <a:lnTo>
                    <a:pt x="910" y="1331"/>
                  </a:lnTo>
                  <a:lnTo>
                    <a:pt x="910" y="1336"/>
                  </a:lnTo>
                  <a:lnTo>
                    <a:pt x="910" y="1346"/>
                  </a:lnTo>
                  <a:lnTo>
                    <a:pt x="915" y="1350"/>
                  </a:lnTo>
                  <a:lnTo>
                    <a:pt x="915" y="1355"/>
                  </a:lnTo>
                  <a:lnTo>
                    <a:pt x="915" y="1360"/>
                  </a:lnTo>
                  <a:lnTo>
                    <a:pt x="915" y="1370"/>
                  </a:lnTo>
                  <a:lnTo>
                    <a:pt x="915" y="1375"/>
                  </a:lnTo>
                  <a:lnTo>
                    <a:pt x="915" y="1380"/>
                  </a:lnTo>
                  <a:lnTo>
                    <a:pt x="919" y="1384"/>
                  </a:lnTo>
                  <a:lnTo>
                    <a:pt x="919" y="1389"/>
                  </a:lnTo>
                  <a:lnTo>
                    <a:pt x="919" y="1394"/>
                  </a:lnTo>
                  <a:lnTo>
                    <a:pt x="919" y="1399"/>
                  </a:lnTo>
                  <a:lnTo>
                    <a:pt x="919" y="1404"/>
                  </a:lnTo>
                  <a:lnTo>
                    <a:pt x="923" y="1409"/>
                  </a:lnTo>
                  <a:lnTo>
                    <a:pt x="923" y="1414"/>
                  </a:lnTo>
                  <a:lnTo>
                    <a:pt x="923" y="1418"/>
                  </a:lnTo>
                  <a:lnTo>
                    <a:pt x="927" y="1423"/>
                  </a:lnTo>
                  <a:lnTo>
                    <a:pt x="927" y="1428"/>
                  </a:lnTo>
                  <a:lnTo>
                    <a:pt x="927" y="1433"/>
                  </a:lnTo>
                  <a:lnTo>
                    <a:pt x="931" y="1438"/>
                  </a:lnTo>
                  <a:lnTo>
                    <a:pt x="931" y="1443"/>
                  </a:lnTo>
                  <a:lnTo>
                    <a:pt x="931" y="1448"/>
                  </a:lnTo>
                  <a:lnTo>
                    <a:pt x="936" y="1452"/>
                  </a:lnTo>
                  <a:lnTo>
                    <a:pt x="936" y="1457"/>
                  </a:lnTo>
                  <a:lnTo>
                    <a:pt x="940" y="1462"/>
                  </a:lnTo>
                  <a:lnTo>
                    <a:pt x="940" y="1467"/>
                  </a:lnTo>
                  <a:lnTo>
                    <a:pt x="944" y="1472"/>
                  </a:lnTo>
                  <a:lnTo>
                    <a:pt x="948" y="1477"/>
                  </a:lnTo>
                  <a:lnTo>
                    <a:pt x="948" y="1482"/>
                  </a:lnTo>
                  <a:lnTo>
                    <a:pt x="952" y="1486"/>
                  </a:lnTo>
                  <a:lnTo>
                    <a:pt x="956" y="1491"/>
                  </a:lnTo>
                  <a:lnTo>
                    <a:pt x="961" y="1496"/>
                  </a:lnTo>
                  <a:lnTo>
                    <a:pt x="965" y="1501"/>
                  </a:lnTo>
                  <a:lnTo>
                    <a:pt x="969" y="1506"/>
                  </a:lnTo>
                  <a:lnTo>
                    <a:pt x="973" y="1506"/>
                  </a:lnTo>
                  <a:lnTo>
                    <a:pt x="977" y="1511"/>
                  </a:lnTo>
                  <a:lnTo>
                    <a:pt x="982" y="1511"/>
                  </a:lnTo>
                  <a:lnTo>
                    <a:pt x="986" y="1516"/>
                  </a:lnTo>
                  <a:lnTo>
                    <a:pt x="990" y="1516"/>
                  </a:lnTo>
                  <a:lnTo>
                    <a:pt x="994" y="1516"/>
                  </a:lnTo>
                  <a:lnTo>
                    <a:pt x="998" y="1516"/>
                  </a:lnTo>
                  <a:lnTo>
                    <a:pt x="1002" y="1520"/>
                  </a:lnTo>
                  <a:lnTo>
                    <a:pt x="1007" y="1520"/>
                  </a:lnTo>
                  <a:lnTo>
                    <a:pt x="1011" y="1520"/>
                  </a:lnTo>
                  <a:lnTo>
                    <a:pt x="1015" y="1520"/>
                  </a:lnTo>
                  <a:lnTo>
                    <a:pt x="1019" y="1525"/>
                  </a:lnTo>
                  <a:lnTo>
                    <a:pt x="1023" y="1525"/>
                  </a:lnTo>
                  <a:lnTo>
                    <a:pt x="1027" y="1525"/>
                  </a:lnTo>
                  <a:lnTo>
                    <a:pt x="1032" y="1525"/>
                  </a:lnTo>
                  <a:lnTo>
                    <a:pt x="1036" y="1525"/>
                  </a:lnTo>
                  <a:lnTo>
                    <a:pt x="1040" y="1525"/>
                  </a:lnTo>
                  <a:lnTo>
                    <a:pt x="1044" y="1525"/>
                  </a:lnTo>
                  <a:lnTo>
                    <a:pt x="1048" y="1525"/>
                  </a:lnTo>
                  <a:lnTo>
                    <a:pt x="1053" y="1530"/>
                  </a:lnTo>
                  <a:lnTo>
                    <a:pt x="1057" y="1530"/>
                  </a:lnTo>
                  <a:lnTo>
                    <a:pt x="1061" y="1530"/>
                  </a:lnTo>
                  <a:lnTo>
                    <a:pt x="1065" y="1530"/>
                  </a:lnTo>
                  <a:lnTo>
                    <a:pt x="1069" y="1530"/>
                  </a:lnTo>
                  <a:lnTo>
                    <a:pt x="1073" y="1530"/>
                  </a:lnTo>
                  <a:lnTo>
                    <a:pt x="1078" y="1530"/>
                  </a:lnTo>
                  <a:lnTo>
                    <a:pt x="1082" y="1530"/>
                  </a:lnTo>
                  <a:lnTo>
                    <a:pt x="1086" y="1530"/>
                  </a:lnTo>
                  <a:lnTo>
                    <a:pt x="1090" y="1530"/>
                  </a:lnTo>
                  <a:lnTo>
                    <a:pt x="1094" y="1530"/>
                  </a:lnTo>
                  <a:lnTo>
                    <a:pt x="1098" y="1530"/>
                  </a:lnTo>
                  <a:lnTo>
                    <a:pt x="1103" y="1530"/>
                  </a:lnTo>
                  <a:lnTo>
                    <a:pt x="1107" y="1530"/>
                  </a:lnTo>
                  <a:lnTo>
                    <a:pt x="1111" y="1530"/>
                  </a:lnTo>
                  <a:lnTo>
                    <a:pt x="1115" y="1535"/>
                  </a:lnTo>
                  <a:lnTo>
                    <a:pt x="1119" y="1535"/>
                  </a:lnTo>
                  <a:lnTo>
                    <a:pt x="1124" y="1535"/>
                  </a:lnTo>
                  <a:lnTo>
                    <a:pt x="1128" y="1535"/>
                  </a:lnTo>
                  <a:lnTo>
                    <a:pt x="1132" y="1535"/>
                  </a:lnTo>
                  <a:lnTo>
                    <a:pt x="1136" y="1535"/>
                  </a:lnTo>
                  <a:lnTo>
                    <a:pt x="1140" y="1535"/>
                  </a:lnTo>
                  <a:lnTo>
                    <a:pt x="1144" y="1535"/>
                  </a:lnTo>
                  <a:lnTo>
                    <a:pt x="1149" y="1535"/>
                  </a:lnTo>
                  <a:lnTo>
                    <a:pt x="1153" y="1535"/>
                  </a:lnTo>
                  <a:lnTo>
                    <a:pt x="1157" y="1535"/>
                  </a:lnTo>
                  <a:lnTo>
                    <a:pt x="1161" y="1535"/>
                  </a:lnTo>
                  <a:lnTo>
                    <a:pt x="1165" y="1535"/>
                  </a:lnTo>
                  <a:lnTo>
                    <a:pt x="1169" y="1535"/>
                  </a:lnTo>
                  <a:lnTo>
                    <a:pt x="1174" y="1535"/>
                  </a:lnTo>
                  <a:lnTo>
                    <a:pt x="1178" y="1535"/>
                  </a:lnTo>
                  <a:lnTo>
                    <a:pt x="1182" y="1535"/>
                  </a:lnTo>
                  <a:lnTo>
                    <a:pt x="1186" y="1535"/>
                  </a:lnTo>
                  <a:lnTo>
                    <a:pt x="1190" y="1535"/>
                  </a:lnTo>
                  <a:lnTo>
                    <a:pt x="1195" y="1535"/>
                  </a:lnTo>
                  <a:lnTo>
                    <a:pt x="1199" y="1535"/>
                  </a:lnTo>
                  <a:lnTo>
                    <a:pt x="1203" y="1535"/>
                  </a:lnTo>
                  <a:lnTo>
                    <a:pt x="1207" y="1535"/>
                  </a:lnTo>
                  <a:lnTo>
                    <a:pt x="1211" y="1535"/>
                  </a:lnTo>
                  <a:lnTo>
                    <a:pt x="1215" y="1535"/>
                  </a:lnTo>
                  <a:lnTo>
                    <a:pt x="1220" y="1535"/>
                  </a:lnTo>
                  <a:lnTo>
                    <a:pt x="1224" y="1535"/>
                  </a:lnTo>
                  <a:lnTo>
                    <a:pt x="1228" y="1535"/>
                  </a:lnTo>
                  <a:lnTo>
                    <a:pt x="1232" y="1535"/>
                  </a:lnTo>
                  <a:lnTo>
                    <a:pt x="1236" y="1535"/>
                  </a:lnTo>
                  <a:lnTo>
                    <a:pt x="1241" y="1535"/>
                  </a:lnTo>
                  <a:lnTo>
                    <a:pt x="1245" y="1535"/>
                  </a:lnTo>
                  <a:lnTo>
                    <a:pt x="1249" y="1535"/>
                  </a:lnTo>
                  <a:lnTo>
                    <a:pt x="1253" y="1535"/>
                  </a:lnTo>
                  <a:lnTo>
                    <a:pt x="1257" y="1535"/>
                  </a:lnTo>
                  <a:lnTo>
                    <a:pt x="1261" y="1535"/>
                  </a:lnTo>
                  <a:lnTo>
                    <a:pt x="1266" y="1535"/>
                  </a:lnTo>
                  <a:lnTo>
                    <a:pt x="1270" y="1535"/>
                  </a:lnTo>
                  <a:lnTo>
                    <a:pt x="1274" y="1535"/>
                  </a:lnTo>
                  <a:lnTo>
                    <a:pt x="1278" y="1535"/>
                  </a:lnTo>
                  <a:lnTo>
                    <a:pt x="1282" y="1535"/>
                  </a:lnTo>
                  <a:lnTo>
                    <a:pt x="1286" y="1535"/>
                  </a:lnTo>
                  <a:lnTo>
                    <a:pt x="1291" y="1535"/>
                  </a:lnTo>
                  <a:lnTo>
                    <a:pt x="1295" y="1535"/>
                  </a:lnTo>
                  <a:lnTo>
                    <a:pt x="1299" y="1535"/>
                  </a:lnTo>
                  <a:lnTo>
                    <a:pt x="1303" y="1535"/>
                  </a:lnTo>
                  <a:lnTo>
                    <a:pt x="1307" y="1535"/>
                  </a:lnTo>
                  <a:lnTo>
                    <a:pt x="1312" y="1535"/>
                  </a:lnTo>
                  <a:lnTo>
                    <a:pt x="1316" y="1535"/>
                  </a:lnTo>
                  <a:lnTo>
                    <a:pt x="1320" y="1535"/>
                  </a:lnTo>
                  <a:lnTo>
                    <a:pt x="1324" y="1535"/>
                  </a:lnTo>
                  <a:lnTo>
                    <a:pt x="1328" y="1535"/>
                  </a:lnTo>
                  <a:lnTo>
                    <a:pt x="1332" y="1535"/>
                  </a:lnTo>
                  <a:lnTo>
                    <a:pt x="1337" y="1535"/>
                  </a:lnTo>
                  <a:lnTo>
                    <a:pt x="1341" y="1535"/>
                  </a:lnTo>
                  <a:lnTo>
                    <a:pt x="1345" y="1535"/>
                  </a:lnTo>
                  <a:lnTo>
                    <a:pt x="1349" y="1535"/>
                  </a:lnTo>
                  <a:lnTo>
                    <a:pt x="1353" y="1535"/>
                  </a:lnTo>
                  <a:lnTo>
                    <a:pt x="1357" y="1535"/>
                  </a:lnTo>
                  <a:lnTo>
                    <a:pt x="1362" y="1535"/>
                  </a:lnTo>
                  <a:lnTo>
                    <a:pt x="1366" y="1535"/>
                  </a:lnTo>
                  <a:lnTo>
                    <a:pt x="1370" y="1535"/>
                  </a:lnTo>
                  <a:lnTo>
                    <a:pt x="1374" y="1535"/>
                  </a:lnTo>
                  <a:lnTo>
                    <a:pt x="1378" y="1535"/>
                  </a:lnTo>
                  <a:lnTo>
                    <a:pt x="1383" y="1535"/>
                  </a:lnTo>
                  <a:lnTo>
                    <a:pt x="1387" y="1535"/>
                  </a:lnTo>
                  <a:lnTo>
                    <a:pt x="1391" y="1535"/>
                  </a:lnTo>
                  <a:lnTo>
                    <a:pt x="1395" y="1535"/>
                  </a:lnTo>
                  <a:lnTo>
                    <a:pt x="1399" y="1535"/>
                  </a:lnTo>
                  <a:lnTo>
                    <a:pt x="1403" y="1535"/>
                  </a:lnTo>
                  <a:lnTo>
                    <a:pt x="1408" y="1535"/>
                  </a:lnTo>
                  <a:lnTo>
                    <a:pt x="1412" y="1535"/>
                  </a:lnTo>
                  <a:lnTo>
                    <a:pt x="1416" y="1535"/>
                  </a:lnTo>
                  <a:lnTo>
                    <a:pt x="1420" y="1535"/>
                  </a:lnTo>
                  <a:lnTo>
                    <a:pt x="1424" y="1535"/>
                  </a:lnTo>
                  <a:lnTo>
                    <a:pt x="1429" y="1535"/>
                  </a:lnTo>
                  <a:lnTo>
                    <a:pt x="1433" y="1535"/>
                  </a:lnTo>
                  <a:lnTo>
                    <a:pt x="1437" y="1535"/>
                  </a:lnTo>
                  <a:lnTo>
                    <a:pt x="1441" y="1535"/>
                  </a:lnTo>
                  <a:lnTo>
                    <a:pt x="1445" y="1535"/>
                  </a:lnTo>
                  <a:lnTo>
                    <a:pt x="1449" y="1535"/>
                  </a:lnTo>
                  <a:lnTo>
                    <a:pt x="1454" y="1535"/>
                  </a:lnTo>
                  <a:lnTo>
                    <a:pt x="1458" y="1535"/>
                  </a:lnTo>
                  <a:lnTo>
                    <a:pt x="1462" y="1535"/>
                  </a:lnTo>
                  <a:lnTo>
                    <a:pt x="1466" y="1535"/>
                  </a:lnTo>
                  <a:lnTo>
                    <a:pt x="1470" y="1535"/>
                  </a:lnTo>
                  <a:lnTo>
                    <a:pt x="1474" y="1535"/>
                  </a:lnTo>
                  <a:lnTo>
                    <a:pt x="1479" y="1535"/>
                  </a:lnTo>
                  <a:lnTo>
                    <a:pt x="1483" y="1535"/>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812" name="Freeform 92"/>
            <p:cNvSpPr>
              <a:spLocks noChangeAspect="1"/>
            </p:cNvSpPr>
            <p:nvPr/>
          </p:nvSpPr>
          <p:spPr bwMode="auto">
            <a:xfrm>
              <a:off x="2400" y="2592"/>
              <a:ext cx="1186" cy="1228"/>
            </a:xfrm>
            <a:custGeom>
              <a:avLst/>
              <a:gdLst>
                <a:gd name="T0" fmla="*/ 42 w 1483"/>
                <a:gd name="T1" fmla="*/ 1535 h 1535"/>
                <a:gd name="T2" fmla="*/ 88 w 1483"/>
                <a:gd name="T3" fmla="*/ 1535 h 1535"/>
                <a:gd name="T4" fmla="*/ 133 w 1483"/>
                <a:gd name="T5" fmla="*/ 1535 h 1535"/>
                <a:gd name="T6" fmla="*/ 179 w 1483"/>
                <a:gd name="T7" fmla="*/ 1535 h 1535"/>
                <a:gd name="T8" fmla="*/ 225 w 1483"/>
                <a:gd name="T9" fmla="*/ 1535 h 1535"/>
                <a:gd name="T10" fmla="*/ 271 w 1483"/>
                <a:gd name="T11" fmla="*/ 1535 h 1535"/>
                <a:gd name="T12" fmla="*/ 317 w 1483"/>
                <a:gd name="T13" fmla="*/ 1530 h 1535"/>
                <a:gd name="T14" fmla="*/ 363 w 1483"/>
                <a:gd name="T15" fmla="*/ 1525 h 1535"/>
                <a:gd name="T16" fmla="*/ 409 w 1483"/>
                <a:gd name="T17" fmla="*/ 1501 h 1535"/>
                <a:gd name="T18" fmla="*/ 434 w 1483"/>
                <a:gd name="T19" fmla="*/ 1448 h 1535"/>
                <a:gd name="T20" fmla="*/ 447 w 1483"/>
                <a:gd name="T21" fmla="*/ 1394 h 1535"/>
                <a:gd name="T22" fmla="*/ 451 w 1483"/>
                <a:gd name="T23" fmla="*/ 1311 h 1535"/>
                <a:gd name="T24" fmla="*/ 459 w 1483"/>
                <a:gd name="T25" fmla="*/ 1146 h 1535"/>
                <a:gd name="T26" fmla="*/ 468 w 1483"/>
                <a:gd name="T27" fmla="*/ 884 h 1535"/>
                <a:gd name="T28" fmla="*/ 476 w 1483"/>
                <a:gd name="T29" fmla="*/ 792 h 1535"/>
                <a:gd name="T30" fmla="*/ 484 w 1483"/>
                <a:gd name="T31" fmla="*/ 1044 h 1535"/>
                <a:gd name="T32" fmla="*/ 493 w 1483"/>
                <a:gd name="T33" fmla="*/ 1253 h 1535"/>
                <a:gd name="T34" fmla="*/ 501 w 1483"/>
                <a:gd name="T35" fmla="*/ 1365 h 1535"/>
                <a:gd name="T36" fmla="*/ 509 w 1483"/>
                <a:gd name="T37" fmla="*/ 1423 h 1535"/>
                <a:gd name="T38" fmla="*/ 526 w 1483"/>
                <a:gd name="T39" fmla="*/ 1477 h 1535"/>
                <a:gd name="T40" fmla="*/ 572 w 1483"/>
                <a:gd name="T41" fmla="*/ 1511 h 1535"/>
                <a:gd name="T42" fmla="*/ 618 w 1483"/>
                <a:gd name="T43" fmla="*/ 1511 h 1535"/>
                <a:gd name="T44" fmla="*/ 664 w 1483"/>
                <a:gd name="T45" fmla="*/ 1482 h 1535"/>
                <a:gd name="T46" fmla="*/ 689 w 1483"/>
                <a:gd name="T47" fmla="*/ 1428 h 1535"/>
                <a:gd name="T48" fmla="*/ 702 w 1483"/>
                <a:gd name="T49" fmla="*/ 1375 h 1535"/>
                <a:gd name="T50" fmla="*/ 710 w 1483"/>
                <a:gd name="T51" fmla="*/ 1302 h 1535"/>
                <a:gd name="T52" fmla="*/ 714 w 1483"/>
                <a:gd name="T53" fmla="*/ 1171 h 1535"/>
                <a:gd name="T54" fmla="*/ 722 w 1483"/>
                <a:gd name="T55" fmla="*/ 923 h 1535"/>
                <a:gd name="T56" fmla="*/ 731 w 1483"/>
                <a:gd name="T57" fmla="*/ 471 h 1535"/>
                <a:gd name="T58" fmla="*/ 739 w 1483"/>
                <a:gd name="T59" fmla="*/ 19 h 1535"/>
                <a:gd name="T60" fmla="*/ 748 w 1483"/>
                <a:gd name="T61" fmla="*/ 267 h 1535"/>
                <a:gd name="T62" fmla="*/ 756 w 1483"/>
                <a:gd name="T63" fmla="*/ 787 h 1535"/>
                <a:gd name="T64" fmla="*/ 764 w 1483"/>
                <a:gd name="T65" fmla="*/ 1098 h 1535"/>
                <a:gd name="T66" fmla="*/ 773 w 1483"/>
                <a:gd name="T67" fmla="*/ 1263 h 1535"/>
                <a:gd name="T68" fmla="*/ 781 w 1483"/>
                <a:gd name="T69" fmla="*/ 1350 h 1535"/>
                <a:gd name="T70" fmla="*/ 789 w 1483"/>
                <a:gd name="T71" fmla="*/ 1409 h 1535"/>
                <a:gd name="T72" fmla="*/ 806 w 1483"/>
                <a:gd name="T73" fmla="*/ 1462 h 1535"/>
                <a:gd name="T74" fmla="*/ 848 w 1483"/>
                <a:gd name="T75" fmla="*/ 1506 h 1535"/>
                <a:gd name="T76" fmla="*/ 894 w 1483"/>
                <a:gd name="T77" fmla="*/ 1516 h 1535"/>
                <a:gd name="T78" fmla="*/ 940 w 1483"/>
                <a:gd name="T79" fmla="*/ 1496 h 1535"/>
                <a:gd name="T80" fmla="*/ 969 w 1483"/>
                <a:gd name="T81" fmla="*/ 1448 h 1535"/>
                <a:gd name="T82" fmla="*/ 977 w 1483"/>
                <a:gd name="T83" fmla="*/ 1394 h 1535"/>
                <a:gd name="T84" fmla="*/ 986 w 1483"/>
                <a:gd name="T85" fmla="*/ 1311 h 1535"/>
                <a:gd name="T86" fmla="*/ 994 w 1483"/>
                <a:gd name="T87" fmla="*/ 1151 h 1535"/>
                <a:gd name="T88" fmla="*/ 1002 w 1483"/>
                <a:gd name="T89" fmla="*/ 894 h 1535"/>
                <a:gd name="T90" fmla="*/ 1011 w 1483"/>
                <a:gd name="T91" fmla="*/ 792 h 1535"/>
                <a:gd name="T92" fmla="*/ 1019 w 1483"/>
                <a:gd name="T93" fmla="*/ 1035 h 1535"/>
                <a:gd name="T94" fmla="*/ 1027 w 1483"/>
                <a:gd name="T95" fmla="*/ 1248 h 1535"/>
                <a:gd name="T96" fmla="*/ 1036 w 1483"/>
                <a:gd name="T97" fmla="*/ 1365 h 1535"/>
                <a:gd name="T98" fmla="*/ 1044 w 1483"/>
                <a:gd name="T99" fmla="*/ 1423 h 1535"/>
                <a:gd name="T100" fmla="*/ 1057 w 1483"/>
                <a:gd name="T101" fmla="*/ 1477 h 1535"/>
                <a:gd name="T102" fmla="*/ 1098 w 1483"/>
                <a:gd name="T103" fmla="*/ 1520 h 1535"/>
                <a:gd name="T104" fmla="*/ 1144 w 1483"/>
                <a:gd name="T105" fmla="*/ 1530 h 1535"/>
                <a:gd name="T106" fmla="*/ 1190 w 1483"/>
                <a:gd name="T107" fmla="*/ 1535 h 1535"/>
                <a:gd name="T108" fmla="*/ 1236 w 1483"/>
                <a:gd name="T109" fmla="*/ 1535 h 1535"/>
                <a:gd name="T110" fmla="*/ 1282 w 1483"/>
                <a:gd name="T111" fmla="*/ 1535 h 1535"/>
                <a:gd name="T112" fmla="*/ 1328 w 1483"/>
                <a:gd name="T113" fmla="*/ 1535 h 1535"/>
                <a:gd name="T114" fmla="*/ 1374 w 1483"/>
                <a:gd name="T115" fmla="*/ 1535 h 1535"/>
                <a:gd name="T116" fmla="*/ 1420 w 1483"/>
                <a:gd name="T117" fmla="*/ 1535 h 1535"/>
                <a:gd name="T118" fmla="*/ 1466 w 1483"/>
                <a:gd name="T119" fmla="*/ 1535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3" h="1535">
                  <a:moveTo>
                    <a:pt x="0" y="1535"/>
                  </a:moveTo>
                  <a:lnTo>
                    <a:pt x="4" y="1535"/>
                  </a:lnTo>
                  <a:lnTo>
                    <a:pt x="8" y="1535"/>
                  </a:lnTo>
                  <a:lnTo>
                    <a:pt x="12" y="1535"/>
                  </a:lnTo>
                  <a:lnTo>
                    <a:pt x="16" y="1535"/>
                  </a:lnTo>
                  <a:lnTo>
                    <a:pt x="21" y="1535"/>
                  </a:lnTo>
                  <a:lnTo>
                    <a:pt x="25" y="1535"/>
                  </a:lnTo>
                  <a:lnTo>
                    <a:pt x="29" y="1535"/>
                  </a:lnTo>
                  <a:lnTo>
                    <a:pt x="33" y="1535"/>
                  </a:lnTo>
                  <a:lnTo>
                    <a:pt x="37" y="1535"/>
                  </a:lnTo>
                  <a:lnTo>
                    <a:pt x="42" y="1535"/>
                  </a:lnTo>
                  <a:lnTo>
                    <a:pt x="46" y="1535"/>
                  </a:lnTo>
                  <a:lnTo>
                    <a:pt x="50" y="1535"/>
                  </a:lnTo>
                  <a:lnTo>
                    <a:pt x="54" y="1535"/>
                  </a:lnTo>
                  <a:lnTo>
                    <a:pt x="58" y="1535"/>
                  </a:lnTo>
                  <a:lnTo>
                    <a:pt x="62" y="1535"/>
                  </a:lnTo>
                  <a:lnTo>
                    <a:pt x="67" y="1535"/>
                  </a:lnTo>
                  <a:lnTo>
                    <a:pt x="71" y="1535"/>
                  </a:lnTo>
                  <a:lnTo>
                    <a:pt x="75" y="1535"/>
                  </a:lnTo>
                  <a:lnTo>
                    <a:pt x="79" y="1535"/>
                  </a:lnTo>
                  <a:lnTo>
                    <a:pt x="83" y="1535"/>
                  </a:lnTo>
                  <a:lnTo>
                    <a:pt x="88" y="1535"/>
                  </a:lnTo>
                  <a:lnTo>
                    <a:pt x="92" y="1535"/>
                  </a:lnTo>
                  <a:lnTo>
                    <a:pt x="96" y="1535"/>
                  </a:lnTo>
                  <a:lnTo>
                    <a:pt x="100" y="1535"/>
                  </a:lnTo>
                  <a:lnTo>
                    <a:pt x="104" y="1535"/>
                  </a:lnTo>
                  <a:lnTo>
                    <a:pt x="108" y="1535"/>
                  </a:lnTo>
                  <a:lnTo>
                    <a:pt x="113" y="1535"/>
                  </a:lnTo>
                  <a:lnTo>
                    <a:pt x="117" y="1535"/>
                  </a:lnTo>
                  <a:lnTo>
                    <a:pt x="121" y="1535"/>
                  </a:lnTo>
                  <a:lnTo>
                    <a:pt x="125" y="1535"/>
                  </a:lnTo>
                  <a:lnTo>
                    <a:pt x="129" y="1535"/>
                  </a:lnTo>
                  <a:lnTo>
                    <a:pt x="133" y="1535"/>
                  </a:lnTo>
                  <a:lnTo>
                    <a:pt x="138" y="1535"/>
                  </a:lnTo>
                  <a:lnTo>
                    <a:pt x="142" y="1535"/>
                  </a:lnTo>
                  <a:lnTo>
                    <a:pt x="146" y="1535"/>
                  </a:lnTo>
                  <a:lnTo>
                    <a:pt x="150" y="1535"/>
                  </a:lnTo>
                  <a:lnTo>
                    <a:pt x="154" y="1535"/>
                  </a:lnTo>
                  <a:lnTo>
                    <a:pt x="159" y="1535"/>
                  </a:lnTo>
                  <a:lnTo>
                    <a:pt x="163" y="1535"/>
                  </a:lnTo>
                  <a:lnTo>
                    <a:pt x="167" y="1535"/>
                  </a:lnTo>
                  <a:lnTo>
                    <a:pt x="171" y="1535"/>
                  </a:lnTo>
                  <a:lnTo>
                    <a:pt x="175" y="1535"/>
                  </a:lnTo>
                  <a:lnTo>
                    <a:pt x="179" y="1535"/>
                  </a:lnTo>
                  <a:lnTo>
                    <a:pt x="184" y="1535"/>
                  </a:lnTo>
                  <a:lnTo>
                    <a:pt x="188" y="1535"/>
                  </a:lnTo>
                  <a:lnTo>
                    <a:pt x="192" y="1535"/>
                  </a:lnTo>
                  <a:lnTo>
                    <a:pt x="196" y="1535"/>
                  </a:lnTo>
                  <a:lnTo>
                    <a:pt x="200" y="1535"/>
                  </a:lnTo>
                  <a:lnTo>
                    <a:pt x="204" y="1535"/>
                  </a:lnTo>
                  <a:lnTo>
                    <a:pt x="209" y="1535"/>
                  </a:lnTo>
                  <a:lnTo>
                    <a:pt x="213" y="1535"/>
                  </a:lnTo>
                  <a:lnTo>
                    <a:pt x="217" y="1535"/>
                  </a:lnTo>
                  <a:lnTo>
                    <a:pt x="221" y="1535"/>
                  </a:lnTo>
                  <a:lnTo>
                    <a:pt x="225" y="1535"/>
                  </a:lnTo>
                  <a:lnTo>
                    <a:pt x="230" y="1535"/>
                  </a:lnTo>
                  <a:lnTo>
                    <a:pt x="234" y="1535"/>
                  </a:lnTo>
                  <a:lnTo>
                    <a:pt x="238" y="1535"/>
                  </a:lnTo>
                  <a:lnTo>
                    <a:pt x="242" y="1535"/>
                  </a:lnTo>
                  <a:lnTo>
                    <a:pt x="246" y="1535"/>
                  </a:lnTo>
                  <a:lnTo>
                    <a:pt x="250" y="1535"/>
                  </a:lnTo>
                  <a:lnTo>
                    <a:pt x="255" y="1535"/>
                  </a:lnTo>
                  <a:lnTo>
                    <a:pt x="259" y="1535"/>
                  </a:lnTo>
                  <a:lnTo>
                    <a:pt x="263" y="1535"/>
                  </a:lnTo>
                  <a:lnTo>
                    <a:pt x="267" y="1535"/>
                  </a:lnTo>
                  <a:lnTo>
                    <a:pt x="271" y="1535"/>
                  </a:lnTo>
                  <a:lnTo>
                    <a:pt x="276" y="1535"/>
                  </a:lnTo>
                  <a:lnTo>
                    <a:pt x="280" y="1535"/>
                  </a:lnTo>
                  <a:lnTo>
                    <a:pt x="284" y="1535"/>
                  </a:lnTo>
                  <a:lnTo>
                    <a:pt x="288" y="1535"/>
                  </a:lnTo>
                  <a:lnTo>
                    <a:pt x="292" y="1530"/>
                  </a:lnTo>
                  <a:lnTo>
                    <a:pt x="296" y="1530"/>
                  </a:lnTo>
                  <a:lnTo>
                    <a:pt x="301" y="1530"/>
                  </a:lnTo>
                  <a:lnTo>
                    <a:pt x="305" y="1530"/>
                  </a:lnTo>
                  <a:lnTo>
                    <a:pt x="309" y="1530"/>
                  </a:lnTo>
                  <a:lnTo>
                    <a:pt x="313" y="1530"/>
                  </a:lnTo>
                  <a:lnTo>
                    <a:pt x="317" y="1530"/>
                  </a:lnTo>
                  <a:lnTo>
                    <a:pt x="321" y="1530"/>
                  </a:lnTo>
                  <a:lnTo>
                    <a:pt x="326" y="1530"/>
                  </a:lnTo>
                  <a:lnTo>
                    <a:pt x="330" y="1530"/>
                  </a:lnTo>
                  <a:lnTo>
                    <a:pt x="334" y="1530"/>
                  </a:lnTo>
                  <a:lnTo>
                    <a:pt x="338" y="1530"/>
                  </a:lnTo>
                  <a:lnTo>
                    <a:pt x="342" y="1530"/>
                  </a:lnTo>
                  <a:lnTo>
                    <a:pt x="347" y="1525"/>
                  </a:lnTo>
                  <a:lnTo>
                    <a:pt x="351" y="1525"/>
                  </a:lnTo>
                  <a:lnTo>
                    <a:pt x="355" y="1525"/>
                  </a:lnTo>
                  <a:lnTo>
                    <a:pt x="359" y="1525"/>
                  </a:lnTo>
                  <a:lnTo>
                    <a:pt x="363" y="1525"/>
                  </a:lnTo>
                  <a:lnTo>
                    <a:pt x="367" y="1525"/>
                  </a:lnTo>
                  <a:lnTo>
                    <a:pt x="372" y="1520"/>
                  </a:lnTo>
                  <a:lnTo>
                    <a:pt x="376" y="1520"/>
                  </a:lnTo>
                  <a:lnTo>
                    <a:pt x="380" y="1520"/>
                  </a:lnTo>
                  <a:lnTo>
                    <a:pt x="384" y="1516"/>
                  </a:lnTo>
                  <a:lnTo>
                    <a:pt x="388" y="1516"/>
                  </a:lnTo>
                  <a:lnTo>
                    <a:pt x="392" y="1516"/>
                  </a:lnTo>
                  <a:lnTo>
                    <a:pt x="397" y="1511"/>
                  </a:lnTo>
                  <a:lnTo>
                    <a:pt x="401" y="1506"/>
                  </a:lnTo>
                  <a:lnTo>
                    <a:pt x="405" y="1506"/>
                  </a:lnTo>
                  <a:lnTo>
                    <a:pt x="409" y="1501"/>
                  </a:lnTo>
                  <a:lnTo>
                    <a:pt x="413" y="1496"/>
                  </a:lnTo>
                  <a:lnTo>
                    <a:pt x="418" y="1491"/>
                  </a:lnTo>
                  <a:lnTo>
                    <a:pt x="422" y="1486"/>
                  </a:lnTo>
                  <a:lnTo>
                    <a:pt x="422" y="1482"/>
                  </a:lnTo>
                  <a:lnTo>
                    <a:pt x="426" y="1477"/>
                  </a:lnTo>
                  <a:lnTo>
                    <a:pt x="430" y="1472"/>
                  </a:lnTo>
                  <a:lnTo>
                    <a:pt x="430" y="1467"/>
                  </a:lnTo>
                  <a:lnTo>
                    <a:pt x="430" y="1462"/>
                  </a:lnTo>
                  <a:lnTo>
                    <a:pt x="434" y="1457"/>
                  </a:lnTo>
                  <a:lnTo>
                    <a:pt x="434" y="1452"/>
                  </a:lnTo>
                  <a:lnTo>
                    <a:pt x="434" y="1448"/>
                  </a:lnTo>
                  <a:lnTo>
                    <a:pt x="438" y="1443"/>
                  </a:lnTo>
                  <a:lnTo>
                    <a:pt x="438" y="1438"/>
                  </a:lnTo>
                  <a:lnTo>
                    <a:pt x="438" y="1433"/>
                  </a:lnTo>
                  <a:lnTo>
                    <a:pt x="438" y="1428"/>
                  </a:lnTo>
                  <a:lnTo>
                    <a:pt x="438" y="1423"/>
                  </a:lnTo>
                  <a:lnTo>
                    <a:pt x="443" y="1418"/>
                  </a:lnTo>
                  <a:lnTo>
                    <a:pt x="443" y="1414"/>
                  </a:lnTo>
                  <a:lnTo>
                    <a:pt x="443" y="1409"/>
                  </a:lnTo>
                  <a:lnTo>
                    <a:pt x="443" y="1404"/>
                  </a:lnTo>
                  <a:lnTo>
                    <a:pt x="443" y="1399"/>
                  </a:lnTo>
                  <a:lnTo>
                    <a:pt x="447" y="1394"/>
                  </a:lnTo>
                  <a:lnTo>
                    <a:pt x="447" y="1389"/>
                  </a:lnTo>
                  <a:lnTo>
                    <a:pt x="447" y="1384"/>
                  </a:lnTo>
                  <a:lnTo>
                    <a:pt x="447" y="1375"/>
                  </a:lnTo>
                  <a:lnTo>
                    <a:pt x="447" y="1370"/>
                  </a:lnTo>
                  <a:lnTo>
                    <a:pt x="447" y="1365"/>
                  </a:lnTo>
                  <a:lnTo>
                    <a:pt x="451" y="1355"/>
                  </a:lnTo>
                  <a:lnTo>
                    <a:pt x="451" y="1346"/>
                  </a:lnTo>
                  <a:lnTo>
                    <a:pt x="451" y="1341"/>
                  </a:lnTo>
                  <a:lnTo>
                    <a:pt x="451" y="1331"/>
                  </a:lnTo>
                  <a:lnTo>
                    <a:pt x="451" y="1321"/>
                  </a:lnTo>
                  <a:lnTo>
                    <a:pt x="451" y="1311"/>
                  </a:lnTo>
                  <a:lnTo>
                    <a:pt x="455" y="1297"/>
                  </a:lnTo>
                  <a:lnTo>
                    <a:pt x="455" y="1287"/>
                  </a:lnTo>
                  <a:lnTo>
                    <a:pt x="455" y="1277"/>
                  </a:lnTo>
                  <a:lnTo>
                    <a:pt x="455" y="1263"/>
                  </a:lnTo>
                  <a:lnTo>
                    <a:pt x="455" y="1248"/>
                  </a:lnTo>
                  <a:lnTo>
                    <a:pt x="455" y="1234"/>
                  </a:lnTo>
                  <a:lnTo>
                    <a:pt x="459" y="1219"/>
                  </a:lnTo>
                  <a:lnTo>
                    <a:pt x="459" y="1205"/>
                  </a:lnTo>
                  <a:lnTo>
                    <a:pt x="459" y="1185"/>
                  </a:lnTo>
                  <a:lnTo>
                    <a:pt x="459" y="1166"/>
                  </a:lnTo>
                  <a:lnTo>
                    <a:pt x="459" y="1146"/>
                  </a:lnTo>
                  <a:lnTo>
                    <a:pt x="463" y="1127"/>
                  </a:lnTo>
                  <a:lnTo>
                    <a:pt x="463" y="1107"/>
                  </a:lnTo>
                  <a:lnTo>
                    <a:pt x="463" y="1083"/>
                  </a:lnTo>
                  <a:lnTo>
                    <a:pt x="463" y="1059"/>
                  </a:lnTo>
                  <a:lnTo>
                    <a:pt x="463" y="1035"/>
                  </a:lnTo>
                  <a:lnTo>
                    <a:pt x="463" y="1010"/>
                  </a:lnTo>
                  <a:lnTo>
                    <a:pt x="468" y="986"/>
                  </a:lnTo>
                  <a:lnTo>
                    <a:pt x="468" y="962"/>
                  </a:lnTo>
                  <a:lnTo>
                    <a:pt x="468" y="937"/>
                  </a:lnTo>
                  <a:lnTo>
                    <a:pt x="468" y="908"/>
                  </a:lnTo>
                  <a:lnTo>
                    <a:pt x="468" y="884"/>
                  </a:lnTo>
                  <a:lnTo>
                    <a:pt x="468" y="865"/>
                  </a:lnTo>
                  <a:lnTo>
                    <a:pt x="472" y="840"/>
                  </a:lnTo>
                  <a:lnTo>
                    <a:pt x="472" y="821"/>
                  </a:lnTo>
                  <a:lnTo>
                    <a:pt x="472" y="801"/>
                  </a:lnTo>
                  <a:lnTo>
                    <a:pt x="472" y="792"/>
                  </a:lnTo>
                  <a:lnTo>
                    <a:pt x="472" y="777"/>
                  </a:lnTo>
                  <a:lnTo>
                    <a:pt x="472" y="772"/>
                  </a:lnTo>
                  <a:lnTo>
                    <a:pt x="476" y="767"/>
                  </a:lnTo>
                  <a:lnTo>
                    <a:pt x="476" y="772"/>
                  </a:lnTo>
                  <a:lnTo>
                    <a:pt x="476" y="782"/>
                  </a:lnTo>
                  <a:lnTo>
                    <a:pt x="476" y="792"/>
                  </a:lnTo>
                  <a:lnTo>
                    <a:pt x="476" y="806"/>
                  </a:lnTo>
                  <a:lnTo>
                    <a:pt x="480" y="826"/>
                  </a:lnTo>
                  <a:lnTo>
                    <a:pt x="480" y="845"/>
                  </a:lnTo>
                  <a:lnTo>
                    <a:pt x="480" y="869"/>
                  </a:lnTo>
                  <a:lnTo>
                    <a:pt x="480" y="894"/>
                  </a:lnTo>
                  <a:lnTo>
                    <a:pt x="480" y="918"/>
                  </a:lnTo>
                  <a:lnTo>
                    <a:pt x="484" y="942"/>
                  </a:lnTo>
                  <a:lnTo>
                    <a:pt x="484" y="967"/>
                  </a:lnTo>
                  <a:lnTo>
                    <a:pt x="484" y="991"/>
                  </a:lnTo>
                  <a:lnTo>
                    <a:pt x="484" y="1020"/>
                  </a:lnTo>
                  <a:lnTo>
                    <a:pt x="484" y="1044"/>
                  </a:lnTo>
                  <a:lnTo>
                    <a:pt x="484" y="1064"/>
                  </a:lnTo>
                  <a:lnTo>
                    <a:pt x="489" y="1088"/>
                  </a:lnTo>
                  <a:lnTo>
                    <a:pt x="489" y="1112"/>
                  </a:lnTo>
                  <a:lnTo>
                    <a:pt x="489" y="1132"/>
                  </a:lnTo>
                  <a:lnTo>
                    <a:pt x="489" y="1151"/>
                  </a:lnTo>
                  <a:lnTo>
                    <a:pt x="489" y="1171"/>
                  </a:lnTo>
                  <a:lnTo>
                    <a:pt x="489" y="1190"/>
                  </a:lnTo>
                  <a:lnTo>
                    <a:pt x="493" y="1205"/>
                  </a:lnTo>
                  <a:lnTo>
                    <a:pt x="493" y="1224"/>
                  </a:lnTo>
                  <a:lnTo>
                    <a:pt x="493" y="1239"/>
                  </a:lnTo>
                  <a:lnTo>
                    <a:pt x="493" y="1253"/>
                  </a:lnTo>
                  <a:lnTo>
                    <a:pt x="493" y="1263"/>
                  </a:lnTo>
                  <a:lnTo>
                    <a:pt x="493" y="1277"/>
                  </a:lnTo>
                  <a:lnTo>
                    <a:pt x="497" y="1287"/>
                  </a:lnTo>
                  <a:lnTo>
                    <a:pt x="497" y="1302"/>
                  </a:lnTo>
                  <a:lnTo>
                    <a:pt x="497" y="1311"/>
                  </a:lnTo>
                  <a:lnTo>
                    <a:pt x="497" y="1321"/>
                  </a:lnTo>
                  <a:lnTo>
                    <a:pt x="497" y="1331"/>
                  </a:lnTo>
                  <a:lnTo>
                    <a:pt x="501" y="1341"/>
                  </a:lnTo>
                  <a:lnTo>
                    <a:pt x="501" y="1346"/>
                  </a:lnTo>
                  <a:lnTo>
                    <a:pt x="501" y="1355"/>
                  </a:lnTo>
                  <a:lnTo>
                    <a:pt x="501" y="1365"/>
                  </a:lnTo>
                  <a:lnTo>
                    <a:pt x="501" y="1370"/>
                  </a:lnTo>
                  <a:lnTo>
                    <a:pt x="501" y="1375"/>
                  </a:lnTo>
                  <a:lnTo>
                    <a:pt x="505" y="1384"/>
                  </a:lnTo>
                  <a:lnTo>
                    <a:pt x="505" y="1389"/>
                  </a:lnTo>
                  <a:lnTo>
                    <a:pt x="505" y="1394"/>
                  </a:lnTo>
                  <a:lnTo>
                    <a:pt x="505" y="1399"/>
                  </a:lnTo>
                  <a:lnTo>
                    <a:pt x="505" y="1404"/>
                  </a:lnTo>
                  <a:lnTo>
                    <a:pt x="505" y="1409"/>
                  </a:lnTo>
                  <a:lnTo>
                    <a:pt x="509" y="1414"/>
                  </a:lnTo>
                  <a:lnTo>
                    <a:pt x="509" y="1418"/>
                  </a:lnTo>
                  <a:lnTo>
                    <a:pt x="509" y="1423"/>
                  </a:lnTo>
                  <a:lnTo>
                    <a:pt x="509" y="1428"/>
                  </a:lnTo>
                  <a:lnTo>
                    <a:pt x="509" y="1433"/>
                  </a:lnTo>
                  <a:lnTo>
                    <a:pt x="514" y="1438"/>
                  </a:lnTo>
                  <a:lnTo>
                    <a:pt x="514" y="1443"/>
                  </a:lnTo>
                  <a:lnTo>
                    <a:pt x="514" y="1448"/>
                  </a:lnTo>
                  <a:lnTo>
                    <a:pt x="518" y="1452"/>
                  </a:lnTo>
                  <a:lnTo>
                    <a:pt x="518" y="1457"/>
                  </a:lnTo>
                  <a:lnTo>
                    <a:pt x="522" y="1462"/>
                  </a:lnTo>
                  <a:lnTo>
                    <a:pt x="522" y="1467"/>
                  </a:lnTo>
                  <a:lnTo>
                    <a:pt x="522" y="1472"/>
                  </a:lnTo>
                  <a:lnTo>
                    <a:pt x="526" y="1477"/>
                  </a:lnTo>
                  <a:lnTo>
                    <a:pt x="530" y="1482"/>
                  </a:lnTo>
                  <a:lnTo>
                    <a:pt x="535" y="1486"/>
                  </a:lnTo>
                  <a:lnTo>
                    <a:pt x="539" y="1491"/>
                  </a:lnTo>
                  <a:lnTo>
                    <a:pt x="543" y="1496"/>
                  </a:lnTo>
                  <a:lnTo>
                    <a:pt x="547" y="1501"/>
                  </a:lnTo>
                  <a:lnTo>
                    <a:pt x="551" y="1506"/>
                  </a:lnTo>
                  <a:lnTo>
                    <a:pt x="555" y="1506"/>
                  </a:lnTo>
                  <a:lnTo>
                    <a:pt x="560" y="1511"/>
                  </a:lnTo>
                  <a:lnTo>
                    <a:pt x="564" y="1511"/>
                  </a:lnTo>
                  <a:lnTo>
                    <a:pt x="568" y="1511"/>
                  </a:lnTo>
                  <a:lnTo>
                    <a:pt x="572" y="1511"/>
                  </a:lnTo>
                  <a:lnTo>
                    <a:pt x="576" y="1511"/>
                  </a:lnTo>
                  <a:lnTo>
                    <a:pt x="580" y="1516"/>
                  </a:lnTo>
                  <a:lnTo>
                    <a:pt x="585" y="1516"/>
                  </a:lnTo>
                  <a:lnTo>
                    <a:pt x="589" y="1516"/>
                  </a:lnTo>
                  <a:lnTo>
                    <a:pt x="593" y="1516"/>
                  </a:lnTo>
                  <a:lnTo>
                    <a:pt x="597" y="1516"/>
                  </a:lnTo>
                  <a:lnTo>
                    <a:pt x="601" y="1511"/>
                  </a:lnTo>
                  <a:lnTo>
                    <a:pt x="606" y="1511"/>
                  </a:lnTo>
                  <a:lnTo>
                    <a:pt x="610" y="1511"/>
                  </a:lnTo>
                  <a:lnTo>
                    <a:pt x="614" y="1511"/>
                  </a:lnTo>
                  <a:lnTo>
                    <a:pt x="618" y="1511"/>
                  </a:lnTo>
                  <a:lnTo>
                    <a:pt x="622" y="1511"/>
                  </a:lnTo>
                  <a:lnTo>
                    <a:pt x="626" y="1506"/>
                  </a:lnTo>
                  <a:lnTo>
                    <a:pt x="631" y="1506"/>
                  </a:lnTo>
                  <a:lnTo>
                    <a:pt x="635" y="1506"/>
                  </a:lnTo>
                  <a:lnTo>
                    <a:pt x="639" y="1501"/>
                  </a:lnTo>
                  <a:lnTo>
                    <a:pt x="643" y="1501"/>
                  </a:lnTo>
                  <a:lnTo>
                    <a:pt x="647" y="1496"/>
                  </a:lnTo>
                  <a:lnTo>
                    <a:pt x="651" y="1496"/>
                  </a:lnTo>
                  <a:lnTo>
                    <a:pt x="656" y="1491"/>
                  </a:lnTo>
                  <a:lnTo>
                    <a:pt x="660" y="1486"/>
                  </a:lnTo>
                  <a:lnTo>
                    <a:pt x="664" y="1482"/>
                  </a:lnTo>
                  <a:lnTo>
                    <a:pt x="668" y="1477"/>
                  </a:lnTo>
                  <a:lnTo>
                    <a:pt x="672" y="1472"/>
                  </a:lnTo>
                  <a:lnTo>
                    <a:pt x="677" y="1467"/>
                  </a:lnTo>
                  <a:lnTo>
                    <a:pt x="677" y="1462"/>
                  </a:lnTo>
                  <a:lnTo>
                    <a:pt x="681" y="1457"/>
                  </a:lnTo>
                  <a:lnTo>
                    <a:pt x="681" y="1452"/>
                  </a:lnTo>
                  <a:lnTo>
                    <a:pt x="685" y="1448"/>
                  </a:lnTo>
                  <a:lnTo>
                    <a:pt x="685" y="1443"/>
                  </a:lnTo>
                  <a:lnTo>
                    <a:pt x="689" y="1438"/>
                  </a:lnTo>
                  <a:lnTo>
                    <a:pt x="689" y="1433"/>
                  </a:lnTo>
                  <a:lnTo>
                    <a:pt x="689" y="1428"/>
                  </a:lnTo>
                  <a:lnTo>
                    <a:pt x="689" y="1423"/>
                  </a:lnTo>
                  <a:lnTo>
                    <a:pt x="693" y="1418"/>
                  </a:lnTo>
                  <a:lnTo>
                    <a:pt x="693" y="1414"/>
                  </a:lnTo>
                  <a:lnTo>
                    <a:pt x="693" y="1409"/>
                  </a:lnTo>
                  <a:lnTo>
                    <a:pt x="693" y="1404"/>
                  </a:lnTo>
                  <a:lnTo>
                    <a:pt x="697" y="1399"/>
                  </a:lnTo>
                  <a:lnTo>
                    <a:pt x="697" y="1394"/>
                  </a:lnTo>
                  <a:lnTo>
                    <a:pt x="697" y="1389"/>
                  </a:lnTo>
                  <a:lnTo>
                    <a:pt x="697" y="1384"/>
                  </a:lnTo>
                  <a:lnTo>
                    <a:pt x="697" y="1380"/>
                  </a:lnTo>
                  <a:lnTo>
                    <a:pt x="702" y="1375"/>
                  </a:lnTo>
                  <a:lnTo>
                    <a:pt x="702" y="1370"/>
                  </a:lnTo>
                  <a:lnTo>
                    <a:pt x="702" y="1360"/>
                  </a:lnTo>
                  <a:lnTo>
                    <a:pt x="702" y="1355"/>
                  </a:lnTo>
                  <a:lnTo>
                    <a:pt x="702" y="1350"/>
                  </a:lnTo>
                  <a:lnTo>
                    <a:pt x="706" y="1346"/>
                  </a:lnTo>
                  <a:lnTo>
                    <a:pt x="706" y="1336"/>
                  </a:lnTo>
                  <a:lnTo>
                    <a:pt x="706" y="1331"/>
                  </a:lnTo>
                  <a:lnTo>
                    <a:pt x="706" y="1326"/>
                  </a:lnTo>
                  <a:lnTo>
                    <a:pt x="706" y="1316"/>
                  </a:lnTo>
                  <a:lnTo>
                    <a:pt x="706" y="1307"/>
                  </a:lnTo>
                  <a:lnTo>
                    <a:pt x="710" y="1302"/>
                  </a:lnTo>
                  <a:lnTo>
                    <a:pt x="710" y="1292"/>
                  </a:lnTo>
                  <a:lnTo>
                    <a:pt x="710" y="1282"/>
                  </a:lnTo>
                  <a:lnTo>
                    <a:pt x="710" y="1273"/>
                  </a:lnTo>
                  <a:lnTo>
                    <a:pt x="710" y="1263"/>
                  </a:lnTo>
                  <a:lnTo>
                    <a:pt x="710" y="1248"/>
                  </a:lnTo>
                  <a:lnTo>
                    <a:pt x="714" y="1239"/>
                  </a:lnTo>
                  <a:lnTo>
                    <a:pt x="714" y="1224"/>
                  </a:lnTo>
                  <a:lnTo>
                    <a:pt x="714" y="1214"/>
                  </a:lnTo>
                  <a:lnTo>
                    <a:pt x="714" y="1200"/>
                  </a:lnTo>
                  <a:lnTo>
                    <a:pt x="714" y="1185"/>
                  </a:lnTo>
                  <a:lnTo>
                    <a:pt x="714" y="1171"/>
                  </a:lnTo>
                  <a:lnTo>
                    <a:pt x="718" y="1151"/>
                  </a:lnTo>
                  <a:lnTo>
                    <a:pt x="718" y="1137"/>
                  </a:lnTo>
                  <a:lnTo>
                    <a:pt x="718" y="1117"/>
                  </a:lnTo>
                  <a:lnTo>
                    <a:pt x="718" y="1098"/>
                  </a:lnTo>
                  <a:lnTo>
                    <a:pt x="718" y="1078"/>
                  </a:lnTo>
                  <a:lnTo>
                    <a:pt x="722" y="1054"/>
                  </a:lnTo>
                  <a:lnTo>
                    <a:pt x="722" y="1030"/>
                  </a:lnTo>
                  <a:lnTo>
                    <a:pt x="722" y="1005"/>
                  </a:lnTo>
                  <a:lnTo>
                    <a:pt x="722" y="981"/>
                  </a:lnTo>
                  <a:lnTo>
                    <a:pt x="722" y="952"/>
                  </a:lnTo>
                  <a:lnTo>
                    <a:pt x="722" y="923"/>
                  </a:lnTo>
                  <a:lnTo>
                    <a:pt x="727" y="889"/>
                  </a:lnTo>
                  <a:lnTo>
                    <a:pt x="727" y="860"/>
                  </a:lnTo>
                  <a:lnTo>
                    <a:pt x="727" y="821"/>
                  </a:lnTo>
                  <a:lnTo>
                    <a:pt x="727" y="787"/>
                  </a:lnTo>
                  <a:lnTo>
                    <a:pt x="727" y="748"/>
                  </a:lnTo>
                  <a:lnTo>
                    <a:pt x="727" y="704"/>
                  </a:lnTo>
                  <a:lnTo>
                    <a:pt x="731" y="661"/>
                  </a:lnTo>
                  <a:lnTo>
                    <a:pt x="731" y="617"/>
                  </a:lnTo>
                  <a:lnTo>
                    <a:pt x="731" y="568"/>
                  </a:lnTo>
                  <a:lnTo>
                    <a:pt x="731" y="520"/>
                  </a:lnTo>
                  <a:lnTo>
                    <a:pt x="731" y="471"/>
                  </a:lnTo>
                  <a:lnTo>
                    <a:pt x="731" y="423"/>
                  </a:lnTo>
                  <a:lnTo>
                    <a:pt x="735" y="369"/>
                  </a:lnTo>
                  <a:lnTo>
                    <a:pt x="735" y="320"/>
                  </a:lnTo>
                  <a:lnTo>
                    <a:pt x="735" y="267"/>
                  </a:lnTo>
                  <a:lnTo>
                    <a:pt x="735" y="218"/>
                  </a:lnTo>
                  <a:lnTo>
                    <a:pt x="735" y="175"/>
                  </a:lnTo>
                  <a:lnTo>
                    <a:pt x="735" y="131"/>
                  </a:lnTo>
                  <a:lnTo>
                    <a:pt x="739" y="97"/>
                  </a:lnTo>
                  <a:lnTo>
                    <a:pt x="739" y="63"/>
                  </a:lnTo>
                  <a:lnTo>
                    <a:pt x="739" y="34"/>
                  </a:lnTo>
                  <a:lnTo>
                    <a:pt x="739" y="19"/>
                  </a:lnTo>
                  <a:lnTo>
                    <a:pt x="739" y="5"/>
                  </a:lnTo>
                  <a:lnTo>
                    <a:pt x="743" y="0"/>
                  </a:lnTo>
                  <a:lnTo>
                    <a:pt x="743" y="5"/>
                  </a:lnTo>
                  <a:lnTo>
                    <a:pt x="743" y="19"/>
                  </a:lnTo>
                  <a:lnTo>
                    <a:pt x="743" y="34"/>
                  </a:lnTo>
                  <a:lnTo>
                    <a:pt x="743" y="63"/>
                  </a:lnTo>
                  <a:lnTo>
                    <a:pt x="743" y="97"/>
                  </a:lnTo>
                  <a:lnTo>
                    <a:pt x="748" y="131"/>
                  </a:lnTo>
                  <a:lnTo>
                    <a:pt x="748" y="175"/>
                  </a:lnTo>
                  <a:lnTo>
                    <a:pt x="748" y="218"/>
                  </a:lnTo>
                  <a:lnTo>
                    <a:pt x="748" y="267"/>
                  </a:lnTo>
                  <a:lnTo>
                    <a:pt x="748" y="320"/>
                  </a:lnTo>
                  <a:lnTo>
                    <a:pt x="748" y="369"/>
                  </a:lnTo>
                  <a:lnTo>
                    <a:pt x="752" y="423"/>
                  </a:lnTo>
                  <a:lnTo>
                    <a:pt x="752" y="471"/>
                  </a:lnTo>
                  <a:lnTo>
                    <a:pt x="752" y="520"/>
                  </a:lnTo>
                  <a:lnTo>
                    <a:pt x="752" y="568"/>
                  </a:lnTo>
                  <a:lnTo>
                    <a:pt x="752" y="617"/>
                  </a:lnTo>
                  <a:lnTo>
                    <a:pt x="752" y="661"/>
                  </a:lnTo>
                  <a:lnTo>
                    <a:pt x="756" y="704"/>
                  </a:lnTo>
                  <a:lnTo>
                    <a:pt x="756" y="748"/>
                  </a:lnTo>
                  <a:lnTo>
                    <a:pt x="756" y="787"/>
                  </a:lnTo>
                  <a:lnTo>
                    <a:pt x="756" y="821"/>
                  </a:lnTo>
                  <a:lnTo>
                    <a:pt x="756" y="860"/>
                  </a:lnTo>
                  <a:lnTo>
                    <a:pt x="760" y="889"/>
                  </a:lnTo>
                  <a:lnTo>
                    <a:pt x="760" y="923"/>
                  </a:lnTo>
                  <a:lnTo>
                    <a:pt x="760" y="952"/>
                  </a:lnTo>
                  <a:lnTo>
                    <a:pt x="760" y="981"/>
                  </a:lnTo>
                  <a:lnTo>
                    <a:pt x="760" y="1005"/>
                  </a:lnTo>
                  <a:lnTo>
                    <a:pt x="760" y="1030"/>
                  </a:lnTo>
                  <a:lnTo>
                    <a:pt x="764" y="1054"/>
                  </a:lnTo>
                  <a:lnTo>
                    <a:pt x="764" y="1078"/>
                  </a:lnTo>
                  <a:lnTo>
                    <a:pt x="764" y="1098"/>
                  </a:lnTo>
                  <a:lnTo>
                    <a:pt x="764" y="1117"/>
                  </a:lnTo>
                  <a:lnTo>
                    <a:pt x="764" y="1137"/>
                  </a:lnTo>
                  <a:lnTo>
                    <a:pt x="764" y="1151"/>
                  </a:lnTo>
                  <a:lnTo>
                    <a:pt x="768" y="1171"/>
                  </a:lnTo>
                  <a:lnTo>
                    <a:pt x="768" y="1185"/>
                  </a:lnTo>
                  <a:lnTo>
                    <a:pt x="768" y="1200"/>
                  </a:lnTo>
                  <a:lnTo>
                    <a:pt x="768" y="1214"/>
                  </a:lnTo>
                  <a:lnTo>
                    <a:pt x="768" y="1224"/>
                  </a:lnTo>
                  <a:lnTo>
                    <a:pt x="768" y="1239"/>
                  </a:lnTo>
                  <a:lnTo>
                    <a:pt x="773" y="1248"/>
                  </a:lnTo>
                  <a:lnTo>
                    <a:pt x="773" y="1263"/>
                  </a:lnTo>
                  <a:lnTo>
                    <a:pt x="773" y="1273"/>
                  </a:lnTo>
                  <a:lnTo>
                    <a:pt x="773" y="1282"/>
                  </a:lnTo>
                  <a:lnTo>
                    <a:pt x="773" y="1292"/>
                  </a:lnTo>
                  <a:lnTo>
                    <a:pt x="773" y="1302"/>
                  </a:lnTo>
                  <a:lnTo>
                    <a:pt x="777" y="1307"/>
                  </a:lnTo>
                  <a:lnTo>
                    <a:pt x="777" y="1316"/>
                  </a:lnTo>
                  <a:lnTo>
                    <a:pt x="777" y="1326"/>
                  </a:lnTo>
                  <a:lnTo>
                    <a:pt x="777" y="1331"/>
                  </a:lnTo>
                  <a:lnTo>
                    <a:pt x="777" y="1336"/>
                  </a:lnTo>
                  <a:lnTo>
                    <a:pt x="781" y="1346"/>
                  </a:lnTo>
                  <a:lnTo>
                    <a:pt x="781" y="1350"/>
                  </a:lnTo>
                  <a:lnTo>
                    <a:pt x="781" y="1355"/>
                  </a:lnTo>
                  <a:lnTo>
                    <a:pt x="781" y="1360"/>
                  </a:lnTo>
                  <a:lnTo>
                    <a:pt x="781" y="1370"/>
                  </a:lnTo>
                  <a:lnTo>
                    <a:pt x="781" y="1375"/>
                  </a:lnTo>
                  <a:lnTo>
                    <a:pt x="785" y="1380"/>
                  </a:lnTo>
                  <a:lnTo>
                    <a:pt x="785" y="1384"/>
                  </a:lnTo>
                  <a:lnTo>
                    <a:pt x="785" y="1389"/>
                  </a:lnTo>
                  <a:lnTo>
                    <a:pt x="785" y="1394"/>
                  </a:lnTo>
                  <a:lnTo>
                    <a:pt x="785" y="1399"/>
                  </a:lnTo>
                  <a:lnTo>
                    <a:pt x="789" y="1404"/>
                  </a:lnTo>
                  <a:lnTo>
                    <a:pt x="789" y="1409"/>
                  </a:lnTo>
                  <a:lnTo>
                    <a:pt x="789" y="1414"/>
                  </a:lnTo>
                  <a:lnTo>
                    <a:pt x="789" y="1418"/>
                  </a:lnTo>
                  <a:lnTo>
                    <a:pt x="794" y="1423"/>
                  </a:lnTo>
                  <a:lnTo>
                    <a:pt x="794" y="1428"/>
                  </a:lnTo>
                  <a:lnTo>
                    <a:pt x="794" y="1433"/>
                  </a:lnTo>
                  <a:lnTo>
                    <a:pt x="798" y="1438"/>
                  </a:lnTo>
                  <a:lnTo>
                    <a:pt x="798" y="1443"/>
                  </a:lnTo>
                  <a:lnTo>
                    <a:pt x="802" y="1448"/>
                  </a:lnTo>
                  <a:lnTo>
                    <a:pt x="802" y="1452"/>
                  </a:lnTo>
                  <a:lnTo>
                    <a:pt x="802" y="1457"/>
                  </a:lnTo>
                  <a:lnTo>
                    <a:pt x="806" y="1462"/>
                  </a:lnTo>
                  <a:lnTo>
                    <a:pt x="810" y="1467"/>
                  </a:lnTo>
                  <a:lnTo>
                    <a:pt x="810" y="1472"/>
                  </a:lnTo>
                  <a:lnTo>
                    <a:pt x="814" y="1477"/>
                  </a:lnTo>
                  <a:lnTo>
                    <a:pt x="819" y="1482"/>
                  </a:lnTo>
                  <a:lnTo>
                    <a:pt x="823" y="1486"/>
                  </a:lnTo>
                  <a:lnTo>
                    <a:pt x="827" y="1491"/>
                  </a:lnTo>
                  <a:lnTo>
                    <a:pt x="831" y="1496"/>
                  </a:lnTo>
                  <a:lnTo>
                    <a:pt x="835" y="1501"/>
                  </a:lnTo>
                  <a:lnTo>
                    <a:pt x="839" y="1501"/>
                  </a:lnTo>
                  <a:lnTo>
                    <a:pt x="844" y="1506"/>
                  </a:lnTo>
                  <a:lnTo>
                    <a:pt x="848" y="1506"/>
                  </a:lnTo>
                  <a:lnTo>
                    <a:pt x="852" y="1506"/>
                  </a:lnTo>
                  <a:lnTo>
                    <a:pt x="856" y="1511"/>
                  </a:lnTo>
                  <a:lnTo>
                    <a:pt x="860" y="1511"/>
                  </a:lnTo>
                  <a:lnTo>
                    <a:pt x="865" y="1511"/>
                  </a:lnTo>
                  <a:lnTo>
                    <a:pt x="869" y="1511"/>
                  </a:lnTo>
                  <a:lnTo>
                    <a:pt x="873" y="1511"/>
                  </a:lnTo>
                  <a:lnTo>
                    <a:pt x="877" y="1511"/>
                  </a:lnTo>
                  <a:lnTo>
                    <a:pt x="881" y="1516"/>
                  </a:lnTo>
                  <a:lnTo>
                    <a:pt x="885" y="1516"/>
                  </a:lnTo>
                  <a:lnTo>
                    <a:pt x="890" y="1516"/>
                  </a:lnTo>
                  <a:lnTo>
                    <a:pt x="894" y="1516"/>
                  </a:lnTo>
                  <a:lnTo>
                    <a:pt x="898" y="1516"/>
                  </a:lnTo>
                  <a:lnTo>
                    <a:pt x="902" y="1511"/>
                  </a:lnTo>
                  <a:lnTo>
                    <a:pt x="906" y="1511"/>
                  </a:lnTo>
                  <a:lnTo>
                    <a:pt x="910" y="1511"/>
                  </a:lnTo>
                  <a:lnTo>
                    <a:pt x="915" y="1511"/>
                  </a:lnTo>
                  <a:lnTo>
                    <a:pt x="919" y="1511"/>
                  </a:lnTo>
                  <a:lnTo>
                    <a:pt x="923" y="1506"/>
                  </a:lnTo>
                  <a:lnTo>
                    <a:pt x="927" y="1506"/>
                  </a:lnTo>
                  <a:lnTo>
                    <a:pt x="931" y="1506"/>
                  </a:lnTo>
                  <a:lnTo>
                    <a:pt x="936" y="1501"/>
                  </a:lnTo>
                  <a:lnTo>
                    <a:pt x="940" y="1496"/>
                  </a:lnTo>
                  <a:lnTo>
                    <a:pt x="944" y="1496"/>
                  </a:lnTo>
                  <a:lnTo>
                    <a:pt x="948" y="1491"/>
                  </a:lnTo>
                  <a:lnTo>
                    <a:pt x="952" y="1486"/>
                  </a:lnTo>
                  <a:lnTo>
                    <a:pt x="956" y="1482"/>
                  </a:lnTo>
                  <a:lnTo>
                    <a:pt x="956" y="1477"/>
                  </a:lnTo>
                  <a:lnTo>
                    <a:pt x="961" y="1472"/>
                  </a:lnTo>
                  <a:lnTo>
                    <a:pt x="961" y="1467"/>
                  </a:lnTo>
                  <a:lnTo>
                    <a:pt x="965" y="1462"/>
                  </a:lnTo>
                  <a:lnTo>
                    <a:pt x="965" y="1457"/>
                  </a:lnTo>
                  <a:lnTo>
                    <a:pt x="969" y="1452"/>
                  </a:lnTo>
                  <a:lnTo>
                    <a:pt x="969" y="1448"/>
                  </a:lnTo>
                  <a:lnTo>
                    <a:pt x="969" y="1443"/>
                  </a:lnTo>
                  <a:lnTo>
                    <a:pt x="969" y="1438"/>
                  </a:lnTo>
                  <a:lnTo>
                    <a:pt x="973" y="1433"/>
                  </a:lnTo>
                  <a:lnTo>
                    <a:pt x="973" y="1428"/>
                  </a:lnTo>
                  <a:lnTo>
                    <a:pt x="973" y="1423"/>
                  </a:lnTo>
                  <a:lnTo>
                    <a:pt x="973" y="1418"/>
                  </a:lnTo>
                  <a:lnTo>
                    <a:pt x="973" y="1414"/>
                  </a:lnTo>
                  <a:lnTo>
                    <a:pt x="977" y="1409"/>
                  </a:lnTo>
                  <a:lnTo>
                    <a:pt x="977" y="1404"/>
                  </a:lnTo>
                  <a:lnTo>
                    <a:pt x="977" y="1399"/>
                  </a:lnTo>
                  <a:lnTo>
                    <a:pt x="977" y="1394"/>
                  </a:lnTo>
                  <a:lnTo>
                    <a:pt x="977" y="1389"/>
                  </a:lnTo>
                  <a:lnTo>
                    <a:pt x="982" y="1384"/>
                  </a:lnTo>
                  <a:lnTo>
                    <a:pt x="982" y="1375"/>
                  </a:lnTo>
                  <a:lnTo>
                    <a:pt x="982" y="1370"/>
                  </a:lnTo>
                  <a:lnTo>
                    <a:pt x="982" y="1365"/>
                  </a:lnTo>
                  <a:lnTo>
                    <a:pt x="982" y="1355"/>
                  </a:lnTo>
                  <a:lnTo>
                    <a:pt x="982" y="1346"/>
                  </a:lnTo>
                  <a:lnTo>
                    <a:pt x="986" y="1341"/>
                  </a:lnTo>
                  <a:lnTo>
                    <a:pt x="986" y="1331"/>
                  </a:lnTo>
                  <a:lnTo>
                    <a:pt x="986" y="1321"/>
                  </a:lnTo>
                  <a:lnTo>
                    <a:pt x="986" y="1311"/>
                  </a:lnTo>
                  <a:lnTo>
                    <a:pt x="986" y="1302"/>
                  </a:lnTo>
                  <a:lnTo>
                    <a:pt x="986" y="1287"/>
                  </a:lnTo>
                  <a:lnTo>
                    <a:pt x="990" y="1277"/>
                  </a:lnTo>
                  <a:lnTo>
                    <a:pt x="990" y="1263"/>
                  </a:lnTo>
                  <a:lnTo>
                    <a:pt x="990" y="1253"/>
                  </a:lnTo>
                  <a:lnTo>
                    <a:pt x="990" y="1239"/>
                  </a:lnTo>
                  <a:lnTo>
                    <a:pt x="990" y="1224"/>
                  </a:lnTo>
                  <a:lnTo>
                    <a:pt x="990" y="1205"/>
                  </a:lnTo>
                  <a:lnTo>
                    <a:pt x="994" y="1190"/>
                  </a:lnTo>
                  <a:lnTo>
                    <a:pt x="994" y="1171"/>
                  </a:lnTo>
                  <a:lnTo>
                    <a:pt x="994" y="1151"/>
                  </a:lnTo>
                  <a:lnTo>
                    <a:pt x="994" y="1132"/>
                  </a:lnTo>
                  <a:lnTo>
                    <a:pt x="994" y="1112"/>
                  </a:lnTo>
                  <a:lnTo>
                    <a:pt x="994" y="1088"/>
                  </a:lnTo>
                  <a:lnTo>
                    <a:pt x="998" y="1064"/>
                  </a:lnTo>
                  <a:lnTo>
                    <a:pt x="998" y="1044"/>
                  </a:lnTo>
                  <a:lnTo>
                    <a:pt x="998" y="1020"/>
                  </a:lnTo>
                  <a:lnTo>
                    <a:pt x="998" y="991"/>
                  </a:lnTo>
                  <a:lnTo>
                    <a:pt x="998" y="967"/>
                  </a:lnTo>
                  <a:lnTo>
                    <a:pt x="1002" y="942"/>
                  </a:lnTo>
                  <a:lnTo>
                    <a:pt x="1002" y="918"/>
                  </a:lnTo>
                  <a:lnTo>
                    <a:pt x="1002" y="894"/>
                  </a:lnTo>
                  <a:lnTo>
                    <a:pt x="1002" y="869"/>
                  </a:lnTo>
                  <a:lnTo>
                    <a:pt x="1002" y="845"/>
                  </a:lnTo>
                  <a:lnTo>
                    <a:pt x="1002" y="826"/>
                  </a:lnTo>
                  <a:lnTo>
                    <a:pt x="1007" y="806"/>
                  </a:lnTo>
                  <a:lnTo>
                    <a:pt x="1007" y="792"/>
                  </a:lnTo>
                  <a:lnTo>
                    <a:pt x="1007" y="782"/>
                  </a:lnTo>
                  <a:lnTo>
                    <a:pt x="1007" y="772"/>
                  </a:lnTo>
                  <a:lnTo>
                    <a:pt x="1007" y="767"/>
                  </a:lnTo>
                  <a:lnTo>
                    <a:pt x="1011" y="772"/>
                  </a:lnTo>
                  <a:lnTo>
                    <a:pt x="1011" y="777"/>
                  </a:lnTo>
                  <a:lnTo>
                    <a:pt x="1011" y="792"/>
                  </a:lnTo>
                  <a:lnTo>
                    <a:pt x="1011" y="801"/>
                  </a:lnTo>
                  <a:lnTo>
                    <a:pt x="1011" y="821"/>
                  </a:lnTo>
                  <a:lnTo>
                    <a:pt x="1011" y="840"/>
                  </a:lnTo>
                  <a:lnTo>
                    <a:pt x="1015" y="865"/>
                  </a:lnTo>
                  <a:lnTo>
                    <a:pt x="1015" y="884"/>
                  </a:lnTo>
                  <a:lnTo>
                    <a:pt x="1015" y="908"/>
                  </a:lnTo>
                  <a:lnTo>
                    <a:pt x="1015" y="937"/>
                  </a:lnTo>
                  <a:lnTo>
                    <a:pt x="1015" y="962"/>
                  </a:lnTo>
                  <a:lnTo>
                    <a:pt x="1019" y="986"/>
                  </a:lnTo>
                  <a:lnTo>
                    <a:pt x="1019" y="1010"/>
                  </a:lnTo>
                  <a:lnTo>
                    <a:pt x="1019" y="1035"/>
                  </a:lnTo>
                  <a:lnTo>
                    <a:pt x="1019" y="1059"/>
                  </a:lnTo>
                  <a:lnTo>
                    <a:pt x="1019" y="1083"/>
                  </a:lnTo>
                  <a:lnTo>
                    <a:pt x="1019" y="1107"/>
                  </a:lnTo>
                  <a:lnTo>
                    <a:pt x="1023" y="1127"/>
                  </a:lnTo>
                  <a:lnTo>
                    <a:pt x="1023" y="1146"/>
                  </a:lnTo>
                  <a:lnTo>
                    <a:pt x="1023" y="1166"/>
                  </a:lnTo>
                  <a:lnTo>
                    <a:pt x="1023" y="1185"/>
                  </a:lnTo>
                  <a:lnTo>
                    <a:pt x="1023" y="1205"/>
                  </a:lnTo>
                  <a:lnTo>
                    <a:pt x="1023" y="1219"/>
                  </a:lnTo>
                  <a:lnTo>
                    <a:pt x="1027" y="1234"/>
                  </a:lnTo>
                  <a:lnTo>
                    <a:pt x="1027" y="1248"/>
                  </a:lnTo>
                  <a:lnTo>
                    <a:pt x="1027" y="1263"/>
                  </a:lnTo>
                  <a:lnTo>
                    <a:pt x="1027" y="1277"/>
                  </a:lnTo>
                  <a:lnTo>
                    <a:pt x="1027" y="1287"/>
                  </a:lnTo>
                  <a:lnTo>
                    <a:pt x="1027" y="1297"/>
                  </a:lnTo>
                  <a:lnTo>
                    <a:pt x="1032" y="1311"/>
                  </a:lnTo>
                  <a:lnTo>
                    <a:pt x="1032" y="1321"/>
                  </a:lnTo>
                  <a:lnTo>
                    <a:pt x="1032" y="1331"/>
                  </a:lnTo>
                  <a:lnTo>
                    <a:pt x="1032" y="1341"/>
                  </a:lnTo>
                  <a:lnTo>
                    <a:pt x="1032" y="1346"/>
                  </a:lnTo>
                  <a:lnTo>
                    <a:pt x="1036" y="1355"/>
                  </a:lnTo>
                  <a:lnTo>
                    <a:pt x="1036" y="1365"/>
                  </a:lnTo>
                  <a:lnTo>
                    <a:pt x="1036" y="1370"/>
                  </a:lnTo>
                  <a:lnTo>
                    <a:pt x="1036" y="1375"/>
                  </a:lnTo>
                  <a:lnTo>
                    <a:pt x="1036" y="1384"/>
                  </a:lnTo>
                  <a:lnTo>
                    <a:pt x="1036" y="1389"/>
                  </a:lnTo>
                  <a:lnTo>
                    <a:pt x="1040" y="1394"/>
                  </a:lnTo>
                  <a:lnTo>
                    <a:pt x="1040" y="1399"/>
                  </a:lnTo>
                  <a:lnTo>
                    <a:pt x="1040" y="1404"/>
                  </a:lnTo>
                  <a:lnTo>
                    <a:pt x="1040" y="1409"/>
                  </a:lnTo>
                  <a:lnTo>
                    <a:pt x="1040" y="1414"/>
                  </a:lnTo>
                  <a:lnTo>
                    <a:pt x="1040" y="1418"/>
                  </a:lnTo>
                  <a:lnTo>
                    <a:pt x="1044" y="1423"/>
                  </a:lnTo>
                  <a:lnTo>
                    <a:pt x="1044" y="1428"/>
                  </a:lnTo>
                  <a:lnTo>
                    <a:pt x="1044" y="1433"/>
                  </a:lnTo>
                  <a:lnTo>
                    <a:pt x="1044" y="1438"/>
                  </a:lnTo>
                  <a:lnTo>
                    <a:pt x="1048" y="1443"/>
                  </a:lnTo>
                  <a:lnTo>
                    <a:pt x="1048" y="1448"/>
                  </a:lnTo>
                  <a:lnTo>
                    <a:pt x="1048" y="1452"/>
                  </a:lnTo>
                  <a:lnTo>
                    <a:pt x="1048" y="1457"/>
                  </a:lnTo>
                  <a:lnTo>
                    <a:pt x="1053" y="1462"/>
                  </a:lnTo>
                  <a:lnTo>
                    <a:pt x="1053" y="1467"/>
                  </a:lnTo>
                  <a:lnTo>
                    <a:pt x="1057" y="1472"/>
                  </a:lnTo>
                  <a:lnTo>
                    <a:pt x="1057" y="1477"/>
                  </a:lnTo>
                  <a:lnTo>
                    <a:pt x="1061" y="1482"/>
                  </a:lnTo>
                  <a:lnTo>
                    <a:pt x="1065" y="1486"/>
                  </a:lnTo>
                  <a:lnTo>
                    <a:pt x="1065" y="1491"/>
                  </a:lnTo>
                  <a:lnTo>
                    <a:pt x="1069" y="1496"/>
                  </a:lnTo>
                  <a:lnTo>
                    <a:pt x="1073" y="1501"/>
                  </a:lnTo>
                  <a:lnTo>
                    <a:pt x="1078" y="1506"/>
                  </a:lnTo>
                  <a:lnTo>
                    <a:pt x="1082" y="1511"/>
                  </a:lnTo>
                  <a:lnTo>
                    <a:pt x="1086" y="1511"/>
                  </a:lnTo>
                  <a:lnTo>
                    <a:pt x="1090" y="1516"/>
                  </a:lnTo>
                  <a:lnTo>
                    <a:pt x="1094" y="1516"/>
                  </a:lnTo>
                  <a:lnTo>
                    <a:pt x="1098" y="1520"/>
                  </a:lnTo>
                  <a:lnTo>
                    <a:pt x="1103" y="1520"/>
                  </a:lnTo>
                  <a:lnTo>
                    <a:pt x="1107" y="1520"/>
                  </a:lnTo>
                  <a:lnTo>
                    <a:pt x="1111" y="1520"/>
                  </a:lnTo>
                  <a:lnTo>
                    <a:pt x="1115" y="1525"/>
                  </a:lnTo>
                  <a:lnTo>
                    <a:pt x="1119" y="1525"/>
                  </a:lnTo>
                  <a:lnTo>
                    <a:pt x="1124" y="1525"/>
                  </a:lnTo>
                  <a:lnTo>
                    <a:pt x="1128" y="1525"/>
                  </a:lnTo>
                  <a:lnTo>
                    <a:pt x="1132" y="1525"/>
                  </a:lnTo>
                  <a:lnTo>
                    <a:pt x="1136" y="1525"/>
                  </a:lnTo>
                  <a:lnTo>
                    <a:pt x="1140" y="1530"/>
                  </a:lnTo>
                  <a:lnTo>
                    <a:pt x="1144" y="1530"/>
                  </a:lnTo>
                  <a:lnTo>
                    <a:pt x="1149" y="1530"/>
                  </a:lnTo>
                  <a:lnTo>
                    <a:pt x="1153" y="1530"/>
                  </a:lnTo>
                  <a:lnTo>
                    <a:pt x="1157" y="1530"/>
                  </a:lnTo>
                  <a:lnTo>
                    <a:pt x="1161" y="1530"/>
                  </a:lnTo>
                  <a:lnTo>
                    <a:pt x="1165" y="1530"/>
                  </a:lnTo>
                  <a:lnTo>
                    <a:pt x="1169" y="1530"/>
                  </a:lnTo>
                  <a:lnTo>
                    <a:pt x="1174" y="1530"/>
                  </a:lnTo>
                  <a:lnTo>
                    <a:pt x="1178" y="1530"/>
                  </a:lnTo>
                  <a:lnTo>
                    <a:pt x="1182" y="1530"/>
                  </a:lnTo>
                  <a:lnTo>
                    <a:pt x="1186" y="1530"/>
                  </a:lnTo>
                  <a:lnTo>
                    <a:pt x="1190" y="1535"/>
                  </a:lnTo>
                  <a:lnTo>
                    <a:pt x="1195" y="1535"/>
                  </a:lnTo>
                  <a:lnTo>
                    <a:pt x="1199" y="1535"/>
                  </a:lnTo>
                  <a:lnTo>
                    <a:pt x="1203" y="1535"/>
                  </a:lnTo>
                  <a:lnTo>
                    <a:pt x="1207" y="1535"/>
                  </a:lnTo>
                  <a:lnTo>
                    <a:pt x="1211" y="1535"/>
                  </a:lnTo>
                  <a:lnTo>
                    <a:pt x="1215" y="1535"/>
                  </a:lnTo>
                  <a:lnTo>
                    <a:pt x="1220" y="1535"/>
                  </a:lnTo>
                  <a:lnTo>
                    <a:pt x="1224" y="1535"/>
                  </a:lnTo>
                  <a:lnTo>
                    <a:pt x="1228" y="1535"/>
                  </a:lnTo>
                  <a:lnTo>
                    <a:pt x="1232" y="1535"/>
                  </a:lnTo>
                  <a:lnTo>
                    <a:pt x="1236" y="1535"/>
                  </a:lnTo>
                  <a:lnTo>
                    <a:pt x="1241" y="1535"/>
                  </a:lnTo>
                  <a:lnTo>
                    <a:pt x="1245" y="1535"/>
                  </a:lnTo>
                  <a:lnTo>
                    <a:pt x="1249" y="1535"/>
                  </a:lnTo>
                  <a:lnTo>
                    <a:pt x="1253" y="1535"/>
                  </a:lnTo>
                  <a:lnTo>
                    <a:pt x="1257" y="1535"/>
                  </a:lnTo>
                  <a:lnTo>
                    <a:pt x="1261" y="1535"/>
                  </a:lnTo>
                  <a:lnTo>
                    <a:pt x="1266" y="1535"/>
                  </a:lnTo>
                  <a:lnTo>
                    <a:pt x="1270" y="1535"/>
                  </a:lnTo>
                  <a:lnTo>
                    <a:pt x="1274" y="1535"/>
                  </a:lnTo>
                  <a:lnTo>
                    <a:pt x="1278" y="1535"/>
                  </a:lnTo>
                  <a:lnTo>
                    <a:pt x="1282" y="1535"/>
                  </a:lnTo>
                  <a:lnTo>
                    <a:pt x="1286" y="1535"/>
                  </a:lnTo>
                  <a:lnTo>
                    <a:pt x="1291" y="1535"/>
                  </a:lnTo>
                  <a:lnTo>
                    <a:pt x="1295" y="1535"/>
                  </a:lnTo>
                  <a:lnTo>
                    <a:pt x="1299" y="1535"/>
                  </a:lnTo>
                  <a:lnTo>
                    <a:pt x="1303" y="1535"/>
                  </a:lnTo>
                  <a:lnTo>
                    <a:pt x="1307" y="1535"/>
                  </a:lnTo>
                  <a:lnTo>
                    <a:pt x="1312" y="1535"/>
                  </a:lnTo>
                  <a:lnTo>
                    <a:pt x="1316" y="1535"/>
                  </a:lnTo>
                  <a:lnTo>
                    <a:pt x="1320" y="1535"/>
                  </a:lnTo>
                  <a:lnTo>
                    <a:pt x="1324" y="1535"/>
                  </a:lnTo>
                  <a:lnTo>
                    <a:pt x="1328" y="1535"/>
                  </a:lnTo>
                  <a:lnTo>
                    <a:pt x="1332" y="1535"/>
                  </a:lnTo>
                  <a:lnTo>
                    <a:pt x="1337" y="1535"/>
                  </a:lnTo>
                  <a:lnTo>
                    <a:pt x="1341" y="1535"/>
                  </a:lnTo>
                  <a:lnTo>
                    <a:pt x="1345" y="1535"/>
                  </a:lnTo>
                  <a:lnTo>
                    <a:pt x="1349" y="1535"/>
                  </a:lnTo>
                  <a:lnTo>
                    <a:pt x="1353" y="1535"/>
                  </a:lnTo>
                  <a:lnTo>
                    <a:pt x="1357" y="1535"/>
                  </a:lnTo>
                  <a:lnTo>
                    <a:pt x="1362" y="1535"/>
                  </a:lnTo>
                  <a:lnTo>
                    <a:pt x="1366" y="1535"/>
                  </a:lnTo>
                  <a:lnTo>
                    <a:pt x="1370" y="1535"/>
                  </a:lnTo>
                  <a:lnTo>
                    <a:pt x="1374" y="1535"/>
                  </a:lnTo>
                  <a:lnTo>
                    <a:pt x="1378" y="1535"/>
                  </a:lnTo>
                  <a:lnTo>
                    <a:pt x="1383" y="1535"/>
                  </a:lnTo>
                  <a:lnTo>
                    <a:pt x="1387" y="1535"/>
                  </a:lnTo>
                  <a:lnTo>
                    <a:pt x="1391" y="1535"/>
                  </a:lnTo>
                  <a:lnTo>
                    <a:pt x="1395" y="1535"/>
                  </a:lnTo>
                  <a:lnTo>
                    <a:pt x="1399" y="1535"/>
                  </a:lnTo>
                  <a:lnTo>
                    <a:pt x="1403" y="1535"/>
                  </a:lnTo>
                  <a:lnTo>
                    <a:pt x="1408" y="1535"/>
                  </a:lnTo>
                  <a:lnTo>
                    <a:pt x="1412" y="1535"/>
                  </a:lnTo>
                  <a:lnTo>
                    <a:pt x="1416" y="1535"/>
                  </a:lnTo>
                  <a:lnTo>
                    <a:pt x="1420" y="1535"/>
                  </a:lnTo>
                  <a:lnTo>
                    <a:pt x="1424" y="1535"/>
                  </a:lnTo>
                  <a:lnTo>
                    <a:pt x="1429" y="1535"/>
                  </a:lnTo>
                  <a:lnTo>
                    <a:pt x="1433" y="1535"/>
                  </a:lnTo>
                  <a:lnTo>
                    <a:pt x="1437" y="1535"/>
                  </a:lnTo>
                  <a:lnTo>
                    <a:pt x="1441" y="1535"/>
                  </a:lnTo>
                  <a:lnTo>
                    <a:pt x="1445" y="1535"/>
                  </a:lnTo>
                  <a:lnTo>
                    <a:pt x="1449" y="1535"/>
                  </a:lnTo>
                  <a:lnTo>
                    <a:pt x="1454" y="1535"/>
                  </a:lnTo>
                  <a:lnTo>
                    <a:pt x="1458" y="1535"/>
                  </a:lnTo>
                  <a:lnTo>
                    <a:pt x="1462" y="1535"/>
                  </a:lnTo>
                  <a:lnTo>
                    <a:pt x="1466" y="1535"/>
                  </a:lnTo>
                  <a:lnTo>
                    <a:pt x="1470" y="1535"/>
                  </a:lnTo>
                  <a:lnTo>
                    <a:pt x="1474" y="1535"/>
                  </a:lnTo>
                  <a:lnTo>
                    <a:pt x="1479" y="1535"/>
                  </a:lnTo>
                  <a:lnTo>
                    <a:pt x="1483" y="1535"/>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813" name="Freeform 93"/>
            <p:cNvSpPr>
              <a:spLocks noChangeAspect="1"/>
            </p:cNvSpPr>
            <p:nvPr/>
          </p:nvSpPr>
          <p:spPr bwMode="auto">
            <a:xfrm>
              <a:off x="4024" y="2643"/>
              <a:ext cx="1186" cy="1186"/>
            </a:xfrm>
            <a:custGeom>
              <a:avLst/>
              <a:gdLst>
                <a:gd name="T0" fmla="*/ 46 w 1483"/>
                <a:gd name="T1" fmla="*/ 1482 h 1482"/>
                <a:gd name="T2" fmla="*/ 96 w 1483"/>
                <a:gd name="T3" fmla="*/ 1482 h 1482"/>
                <a:gd name="T4" fmla="*/ 146 w 1483"/>
                <a:gd name="T5" fmla="*/ 1477 h 1482"/>
                <a:gd name="T6" fmla="*/ 196 w 1483"/>
                <a:gd name="T7" fmla="*/ 1477 h 1482"/>
                <a:gd name="T8" fmla="*/ 246 w 1483"/>
                <a:gd name="T9" fmla="*/ 1467 h 1482"/>
                <a:gd name="T10" fmla="*/ 296 w 1483"/>
                <a:gd name="T11" fmla="*/ 1433 h 1482"/>
                <a:gd name="T12" fmla="*/ 313 w 1483"/>
                <a:gd name="T13" fmla="*/ 1375 h 1482"/>
                <a:gd name="T14" fmla="*/ 321 w 1483"/>
                <a:gd name="T15" fmla="*/ 1302 h 1482"/>
                <a:gd name="T16" fmla="*/ 330 w 1483"/>
                <a:gd name="T17" fmla="*/ 1151 h 1482"/>
                <a:gd name="T18" fmla="*/ 338 w 1483"/>
                <a:gd name="T19" fmla="*/ 991 h 1482"/>
                <a:gd name="T20" fmla="*/ 351 w 1483"/>
                <a:gd name="T21" fmla="*/ 1117 h 1482"/>
                <a:gd name="T22" fmla="*/ 359 w 1483"/>
                <a:gd name="T23" fmla="*/ 1282 h 1482"/>
                <a:gd name="T24" fmla="*/ 367 w 1483"/>
                <a:gd name="T25" fmla="*/ 1365 h 1482"/>
                <a:gd name="T26" fmla="*/ 384 w 1483"/>
                <a:gd name="T27" fmla="*/ 1423 h 1482"/>
                <a:gd name="T28" fmla="*/ 430 w 1483"/>
                <a:gd name="T29" fmla="*/ 1462 h 1482"/>
                <a:gd name="T30" fmla="*/ 480 w 1483"/>
                <a:gd name="T31" fmla="*/ 1457 h 1482"/>
                <a:gd name="T32" fmla="*/ 530 w 1483"/>
                <a:gd name="T33" fmla="*/ 1428 h 1482"/>
                <a:gd name="T34" fmla="*/ 560 w 1483"/>
                <a:gd name="T35" fmla="*/ 1370 h 1482"/>
                <a:gd name="T36" fmla="*/ 568 w 1483"/>
                <a:gd name="T37" fmla="*/ 1312 h 1482"/>
                <a:gd name="T38" fmla="*/ 576 w 1483"/>
                <a:gd name="T39" fmla="*/ 1219 h 1482"/>
                <a:gd name="T40" fmla="*/ 585 w 1483"/>
                <a:gd name="T41" fmla="*/ 1049 h 1482"/>
                <a:gd name="T42" fmla="*/ 593 w 1483"/>
                <a:gd name="T43" fmla="*/ 704 h 1482"/>
                <a:gd name="T44" fmla="*/ 601 w 1483"/>
                <a:gd name="T45" fmla="*/ 155 h 1482"/>
                <a:gd name="T46" fmla="*/ 614 w 1483"/>
                <a:gd name="T47" fmla="*/ 136 h 1482"/>
                <a:gd name="T48" fmla="*/ 622 w 1483"/>
                <a:gd name="T49" fmla="*/ 690 h 1482"/>
                <a:gd name="T50" fmla="*/ 631 w 1483"/>
                <a:gd name="T51" fmla="*/ 1044 h 1482"/>
                <a:gd name="T52" fmla="*/ 639 w 1483"/>
                <a:gd name="T53" fmla="*/ 1214 h 1482"/>
                <a:gd name="T54" fmla="*/ 647 w 1483"/>
                <a:gd name="T55" fmla="*/ 1307 h 1482"/>
                <a:gd name="T56" fmla="*/ 660 w 1483"/>
                <a:gd name="T57" fmla="*/ 1365 h 1482"/>
                <a:gd name="T58" fmla="*/ 685 w 1483"/>
                <a:gd name="T59" fmla="*/ 1423 h 1482"/>
                <a:gd name="T60" fmla="*/ 735 w 1483"/>
                <a:gd name="T61" fmla="*/ 1448 h 1482"/>
                <a:gd name="T62" fmla="*/ 785 w 1483"/>
                <a:gd name="T63" fmla="*/ 1438 h 1482"/>
                <a:gd name="T64" fmla="*/ 823 w 1483"/>
                <a:gd name="T65" fmla="*/ 1380 h 1482"/>
                <a:gd name="T66" fmla="*/ 835 w 1483"/>
                <a:gd name="T67" fmla="*/ 1321 h 1482"/>
                <a:gd name="T68" fmla="*/ 844 w 1483"/>
                <a:gd name="T69" fmla="*/ 1244 h 1482"/>
                <a:gd name="T70" fmla="*/ 852 w 1483"/>
                <a:gd name="T71" fmla="*/ 1098 h 1482"/>
                <a:gd name="T72" fmla="*/ 860 w 1483"/>
                <a:gd name="T73" fmla="*/ 802 h 1482"/>
                <a:gd name="T74" fmla="*/ 869 w 1483"/>
                <a:gd name="T75" fmla="*/ 272 h 1482"/>
                <a:gd name="T76" fmla="*/ 877 w 1483"/>
                <a:gd name="T77" fmla="*/ 49 h 1482"/>
                <a:gd name="T78" fmla="*/ 885 w 1483"/>
                <a:gd name="T79" fmla="*/ 578 h 1482"/>
                <a:gd name="T80" fmla="*/ 894 w 1483"/>
                <a:gd name="T81" fmla="*/ 986 h 1482"/>
                <a:gd name="T82" fmla="*/ 902 w 1483"/>
                <a:gd name="T83" fmla="*/ 1190 h 1482"/>
                <a:gd name="T84" fmla="*/ 910 w 1483"/>
                <a:gd name="T85" fmla="*/ 1292 h 1482"/>
                <a:gd name="T86" fmla="*/ 923 w 1483"/>
                <a:gd name="T87" fmla="*/ 1355 h 1482"/>
                <a:gd name="T88" fmla="*/ 944 w 1483"/>
                <a:gd name="T89" fmla="*/ 1414 h 1482"/>
                <a:gd name="T90" fmla="*/ 990 w 1483"/>
                <a:gd name="T91" fmla="*/ 1457 h 1482"/>
                <a:gd name="T92" fmla="*/ 1040 w 1483"/>
                <a:gd name="T93" fmla="*/ 1462 h 1482"/>
                <a:gd name="T94" fmla="*/ 1090 w 1483"/>
                <a:gd name="T95" fmla="*/ 1438 h 1482"/>
                <a:gd name="T96" fmla="*/ 1115 w 1483"/>
                <a:gd name="T97" fmla="*/ 1380 h 1482"/>
                <a:gd name="T98" fmla="*/ 1124 w 1483"/>
                <a:gd name="T99" fmla="*/ 1307 h 1482"/>
                <a:gd name="T100" fmla="*/ 1132 w 1483"/>
                <a:gd name="T101" fmla="*/ 1166 h 1482"/>
                <a:gd name="T102" fmla="*/ 1140 w 1483"/>
                <a:gd name="T103" fmla="*/ 996 h 1482"/>
                <a:gd name="T104" fmla="*/ 1149 w 1483"/>
                <a:gd name="T105" fmla="*/ 1103 h 1482"/>
                <a:gd name="T106" fmla="*/ 1157 w 1483"/>
                <a:gd name="T107" fmla="*/ 1273 h 1482"/>
                <a:gd name="T108" fmla="*/ 1165 w 1483"/>
                <a:gd name="T109" fmla="*/ 1360 h 1482"/>
                <a:gd name="T110" fmla="*/ 1178 w 1483"/>
                <a:gd name="T111" fmla="*/ 1419 h 1482"/>
                <a:gd name="T112" fmla="*/ 1224 w 1483"/>
                <a:gd name="T113" fmla="*/ 1467 h 1482"/>
                <a:gd name="T114" fmla="*/ 1274 w 1483"/>
                <a:gd name="T115" fmla="*/ 1477 h 1482"/>
                <a:gd name="T116" fmla="*/ 1324 w 1483"/>
                <a:gd name="T117" fmla="*/ 1477 h 1482"/>
                <a:gd name="T118" fmla="*/ 1374 w 1483"/>
                <a:gd name="T119" fmla="*/ 1477 h 1482"/>
                <a:gd name="T120" fmla="*/ 1424 w 1483"/>
                <a:gd name="T121" fmla="*/ 1482 h 1482"/>
                <a:gd name="T122" fmla="*/ 1474 w 1483"/>
                <a:gd name="T123" fmla="*/ 148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83" h="1482">
                  <a:moveTo>
                    <a:pt x="0" y="1482"/>
                  </a:moveTo>
                  <a:lnTo>
                    <a:pt x="4" y="1482"/>
                  </a:lnTo>
                  <a:lnTo>
                    <a:pt x="8" y="1482"/>
                  </a:lnTo>
                  <a:lnTo>
                    <a:pt x="12" y="1482"/>
                  </a:lnTo>
                  <a:lnTo>
                    <a:pt x="16" y="1482"/>
                  </a:lnTo>
                  <a:lnTo>
                    <a:pt x="21" y="1482"/>
                  </a:lnTo>
                  <a:lnTo>
                    <a:pt x="25" y="1482"/>
                  </a:lnTo>
                  <a:lnTo>
                    <a:pt x="29" y="1482"/>
                  </a:lnTo>
                  <a:lnTo>
                    <a:pt x="33" y="1482"/>
                  </a:lnTo>
                  <a:lnTo>
                    <a:pt x="37" y="1482"/>
                  </a:lnTo>
                  <a:lnTo>
                    <a:pt x="42" y="1482"/>
                  </a:lnTo>
                  <a:lnTo>
                    <a:pt x="46" y="1482"/>
                  </a:lnTo>
                  <a:lnTo>
                    <a:pt x="50" y="1482"/>
                  </a:lnTo>
                  <a:lnTo>
                    <a:pt x="54" y="1482"/>
                  </a:lnTo>
                  <a:lnTo>
                    <a:pt x="58" y="1482"/>
                  </a:lnTo>
                  <a:lnTo>
                    <a:pt x="62" y="1482"/>
                  </a:lnTo>
                  <a:lnTo>
                    <a:pt x="67" y="1482"/>
                  </a:lnTo>
                  <a:lnTo>
                    <a:pt x="71" y="1482"/>
                  </a:lnTo>
                  <a:lnTo>
                    <a:pt x="75" y="1482"/>
                  </a:lnTo>
                  <a:lnTo>
                    <a:pt x="79" y="1482"/>
                  </a:lnTo>
                  <a:lnTo>
                    <a:pt x="83" y="1482"/>
                  </a:lnTo>
                  <a:lnTo>
                    <a:pt x="88" y="1482"/>
                  </a:lnTo>
                  <a:lnTo>
                    <a:pt x="92" y="1482"/>
                  </a:lnTo>
                  <a:lnTo>
                    <a:pt x="96" y="1482"/>
                  </a:lnTo>
                  <a:lnTo>
                    <a:pt x="100" y="1477"/>
                  </a:lnTo>
                  <a:lnTo>
                    <a:pt x="104" y="1477"/>
                  </a:lnTo>
                  <a:lnTo>
                    <a:pt x="108" y="1477"/>
                  </a:lnTo>
                  <a:lnTo>
                    <a:pt x="113" y="1477"/>
                  </a:lnTo>
                  <a:lnTo>
                    <a:pt x="117" y="1477"/>
                  </a:lnTo>
                  <a:lnTo>
                    <a:pt x="121" y="1477"/>
                  </a:lnTo>
                  <a:lnTo>
                    <a:pt x="125" y="1477"/>
                  </a:lnTo>
                  <a:lnTo>
                    <a:pt x="129" y="1477"/>
                  </a:lnTo>
                  <a:lnTo>
                    <a:pt x="133" y="1477"/>
                  </a:lnTo>
                  <a:lnTo>
                    <a:pt x="138" y="1477"/>
                  </a:lnTo>
                  <a:lnTo>
                    <a:pt x="142" y="1477"/>
                  </a:lnTo>
                  <a:lnTo>
                    <a:pt x="146" y="1477"/>
                  </a:lnTo>
                  <a:lnTo>
                    <a:pt x="150" y="1477"/>
                  </a:lnTo>
                  <a:lnTo>
                    <a:pt x="154" y="1477"/>
                  </a:lnTo>
                  <a:lnTo>
                    <a:pt x="159" y="1477"/>
                  </a:lnTo>
                  <a:lnTo>
                    <a:pt x="163" y="1477"/>
                  </a:lnTo>
                  <a:lnTo>
                    <a:pt x="167" y="1477"/>
                  </a:lnTo>
                  <a:lnTo>
                    <a:pt x="171" y="1477"/>
                  </a:lnTo>
                  <a:lnTo>
                    <a:pt x="175" y="1477"/>
                  </a:lnTo>
                  <a:lnTo>
                    <a:pt x="179" y="1477"/>
                  </a:lnTo>
                  <a:lnTo>
                    <a:pt x="184" y="1477"/>
                  </a:lnTo>
                  <a:lnTo>
                    <a:pt x="188" y="1477"/>
                  </a:lnTo>
                  <a:lnTo>
                    <a:pt x="192" y="1477"/>
                  </a:lnTo>
                  <a:lnTo>
                    <a:pt x="196" y="1477"/>
                  </a:lnTo>
                  <a:lnTo>
                    <a:pt x="200" y="1477"/>
                  </a:lnTo>
                  <a:lnTo>
                    <a:pt x="204" y="1477"/>
                  </a:lnTo>
                  <a:lnTo>
                    <a:pt x="209" y="1477"/>
                  </a:lnTo>
                  <a:lnTo>
                    <a:pt x="213" y="1472"/>
                  </a:lnTo>
                  <a:lnTo>
                    <a:pt x="217" y="1472"/>
                  </a:lnTo>
                  <a:lnTo>
                    <a:pt x="221" y="1472"/>
                  </a:lnTo>
                  <a:lnTo>
                    <a:pt x="225" y="1472"/>
                  </a:lnTo>
                  <a:lnTo>
                    <a:pt x="230" y="1472"/>
                  </a:lnTo>
                  <a:lnTo>
                    <a:pt x="234" y="1472"/>
                  </a:lnTo>
                  <a:lnTo>
                    <a:pt x="238" y="1472"/>
                  </a:lnTo>
                  <a:lnTo>
                    <a:pt x="242" y="1472"/>
                  </a:lnTo>
                  <a:lnTo>
                    <a:pt x="246" y="1467"/>
                  </a:lnTo>
                  <a:lnTo>
                    <a:pt x="250" y="1467"/>
                  </a:lnTo>
                  <a:lnTo>
                    <a:pt x="255" y="1467"/>
                  </a:lnTo>
                  <a:lnTo>
                    <a:pt x="259" y="1467"/>
                  </a:lnTo>
                  <a:lnTo>
                    <a:pt x="263" y="1462"/>
                  </a:lnTo>
                  <a:lnTo>
                    <a:pt x="267" y="1462"/>
                  </a:lnTo>
                  <a:lnTo>
                    <a:pt x="271" y="1457"/>
                  </a:lnTo>
                  <a:lnTo>
                    <a:pt x="276" y="1457"/>
                  </a:lnTo>
                  <a:lnTo>
                    <a:pt x="280" y="1453"/>
                  </a:lnTo>
                  <a:lnTo>
                    <a:pt x="284" y="1448"/>
                  </a:lnTo>
                  <a:lnTo>
                    <a:pt x="288" y="1443"/>
                  </a:lnTo>
                  <a:lnTo>
                    <a:pt x="292" y="1438"/>
                  </a:lnTo>
                  <a:lnTo>
                    <a:pt x="296" y="1433"/>
                  </a:lnTo>
                  <a:lnTo>
                    <a:pt x="301" y="1428"/>
                  </a:lnTo>
                  <a:lnTo>
                    <a:pt x="301" y="1423"/>
                  </a:lnTo>
                  <a:lnTo>
                    <a:pt x="305" y="1419"/>
                  </a:lnTo>
                  <a:lnTo>
                    <a:pt x="305" y="1414"/>
                  </a:lnTo>
                  <a:lnTo>
                    <a:pt x="305" y="1409"/>
                  </a:lnTo>
                  <a:lnTo>
                    <a:pt x="309" y="1404"/>
                  </a:lnTo>
                  <a:lnTo>
                    <a:pt x="309" y="1399"/>
                  </a:lnTo>
                  <a:lnTo>
                    <a:pt x="309" y="1394"/>
                  </a:lnTo>
                  <a:lnTo>
                    <a:pt x="313" y="1389"/>
                  </a:lnTo>
                  <a:lnTo>
                    <a:pt x="313" y="1385"/>
                  </a:lnTo>
                  <a:lnTo>
                    <a:pt x="313" y="1380"/>
                  </a:lnTo>
                  <a:lnTo>
                    <a:pt x="313" y="1375"/>
                  </a:lnTo>
                  <a:lnTo>
                    <a:pt x="313" y="1370"/>
                  </a:lnTo>
                  <a:lnTo>
                    <a:pt x="317" y="1365"/>
                  </a:lnTo>
                  <a:lnTo>
                    <a:pt x="317" y="1360"/>
                  </a:lnTo>
                  <a:lnTo>
                    <a:pt x="317" y="1355"/>
                  </a:lnTo>
                  <a:lnTo>
                    <a:pt x="317" y="1351"/>
                  </a:lnTo>
                  <a:lnTo>
                    <a:pt x="317" y="1346"/>
                  </a:lnTo>
                  <a:lnTo>
                    <a:pt x="317" y="1341"/>
                  </a:lnTo>
                  <a:lnTo>
                    <a:pt x="321" y="1331"/>
                  </a:lnTo>
                  <a:lnTo>
                    <a:pt x="321" y="1326"/>
                  </a:lnTo>
                  <a:lnTo>
                    <a:pt x="321" y="1317"/>
                  </a:lnTo>
                  <a:lnTo>
                    <a:pt x="321" y="1307"/>
                  </a:lnTo>
                  <a:lnTo>
                    <a:pt x="321" y="1302"/>
                  </a:lnTo>
                  <a:lnTo>
                    <a:pt x="321" y="1292"/>
                  </a:lnTo>
                  <a:lnTo>
                    <a:pt x="326" y="1282"/>
                  </a:lnTo>
                  <a:lnTo>
                    <a:pt x="326" y="1273"/>
                  </a:lnTo>
                  <a:lnTo>
                    <a:pt x="326" y="1263"/>
                  </a:lnTo>
                  <a:lnTo>
                    <a:pt x="326" y="1248"/>
                  </a:lnTo>
                  <a:lnTo>
                    <a:pt x="326" y="1239"/>
                  </a:lnTo>
                  <a:lnTo>
                    <a:pt x="326" y="1224"/>
                  </a:lnTo>
                  <a:lnTo>
                    <a:pt x="330" y="1210"/>
                  </a:lnTo>
                  <a:lnTo>
                    <a:pt x="330" y="1200"/>
                  </a:lnTo>
                  <a:lnTo>
                    <a:pt x="330" y="1185"/>
                  </a:lnTo>
                  <a:lnTo>
                    <a:pt x="330" y="1171"/>
                  </a:lnTo>
                  <a:lnTo>
                    <a:pt x="330" y="1151"/>
                  </a:lnTo>
                  <a:lnTo>
                    <a:pt x="330" y="1137"/>
                  </a:lnTo>
                  <a:lnTo>
                    <a:pt x="334" y="1122"/>
                  </a:lnTo>
                  <a:lnTo>
                    <a:pt x="334" y="1103"/>
                  </a:lnTo>
                  <a:lnTo>
                    <a:pt x="334" y="1088"/>
                  </a:lnTo>
                  <a:lnTo>
                    <a:pt x="334" y="1074"/>
                  </a:lnTo>
                  <a:lnTo>
                    <a:pt x="334" y="1054"/>
                  </a:lnTo>
                  <a:lnTo>
                    <a:pt x="338" y="1040"/>
                  </a:lnTo>
                  <a:lnTo>
                    <a:pt x="338" y="1030"/>
                  </a:lnTo>
                  <a:lnTo>
                    <a:pt x="338" y="1015"/>
                  </a:lnTo>
                  <a:lnTo>
                    <a:pt x="338" y="1006"/>
                  </a:lnTo>
                  <a:lnTo>
                    <a:pt x="338" y="996"/>
                  </a:lnTo>
                  <a:lnTo>
                    <a:pt x="338" y="991"/>
                  </a:lnTo>
                  <a:lnTo>
                    <a:pt x="342" y="986"/>
                  </a:lnTo>
                  <a:lnTo>
                    <a:pt x="342" y="991"/>
                  </a:lnTo>
                  <a:lnTo>
                    <a:pt x="342" y="996"/>
                  </a:lnTo>
                  <a:lnTo>
                    <a:pt x="342" y="1006"/>
                  </a:lnTo>
                  <a:lnTo>
                    <a:pt x="347" y="1015"/>
                  </a:lnTo>
                  <a:lnTo>
                    <a:pt x="347" y="1025"/>
                  </a:lnTo>
                  <a:lnTo>
                    <a:pt x="347" y="1040"/>
                  </a:lnTo>
                  <a:lnTo>
                    <a:pt x="347" y="1054"/>
                  </a:lnTo>
                  <a:lnTo>
                    <a:pt x="347" y="1069"/>
                  </a:lnTo>
                  <a:lnTo>
                    <a:pt x="347" y="1088"/>
                  </a:lnTo>
                  <a:lnTo>
                    <a:pt x="351" y="1103"/>
                  </a:lnTo>
                  <a:lnTo>
                    <a:pt x="351" y="1117"/>
                  </a:lnTo>
                  <a:lnTo>
                    <a:pt x="351" y="1137"/>
                  </a:lnTo>
                  <a:lnTo>
                    <a:pt x="351" y="1151"/>
                  </a:lnTo>
                  <a:lnTo>
                    <a:pt x="351" y="1166"/>
                  </a:lnTo>
                  <a:lnTo>
                    <a:pt x="355" y="1180"/>
                  </a:lnTo>
                  <a:lnTo>
                    <a:pt x="355" y="1195"/>
                  </a:lnTo>
                  <a:lnTo>
                    <a:pt x="355" y="1210"/>
                  </a:lnTo>
                  <a:lnTo>
                    <a:pt x="355" y="1224"/>
                  </a:lnTo>
                  <a:lnTo>
                    <a:pt x="355" y="1234"/>
                  </a:lnTo>
                  <a:lnTo>
                    <a:pt x="355" y="1248"/>
                  </a:lnTo>
                  <a:lnTo>
                    <a:pt x="359" y="1258"/>
                  </a:lnTo>
                  <a:lnTo>
                    <a:pt x="359" y="1268"/>
                  </a:lnTo>
                  <a:lnTo>
                    <a:pt x="359" y="1282"/>
                  </a:lnTo>
                  <a:lnTo>
                    <a:pt x="359" y="1287"/>
                  </a:lnTo>
                  <a:lnTo>
                    <a:pt x="359" y="1297"/>
                  </a:lnTo>
                  <a:lnTo>
                    <a:pt x="359" y="1307"/>
                  </a:lnTo>
                  <a:lnTo>
                    <a:pt x="363" y="1317"/>
                  </a:lnTo>
                  <a:lnTo>
                    <a:pt x="363" y="1321"/>
                  </a:lnTo>
                  <a:lnTo>
                    <a:pt x="363" y="1331"/>
                  </a:lnTo>
                  <a:lnTo>
                    <a:pt x="363" y="1336"/>
                  </a:lnTo>
                  <a:lnTo>
                    <a:pt x="363" y="1341"/>
                  </a:lnTo>
                  <a:lnTo>
                    <a:pt x="363" y="1351"/>
                  </a:lnTo>
                  <a:lnTo>
                    <a:pt x="367" y="1355"/>
                  </a:lnTo>
                  <a:lnTo>
                    <a:pt x="367" y="1360"/>
                  </a:lnTo>
                  <a:lnTo>
                    <a:pt x="367" y="1365"/>
                  </a:lnTo>
                  <a:lnTo>
                    <a:pt x="367" y="1370"/>
                  </a:lnTo>
                  <a:lnTo>
                    <a:pt x="367" y="1375"/>
                  </a:lnTo>
                  <a:lnTo>
                    <a:pt x="372" y="1380"/>
                  </a:lnTo>
                  <a:lnTo>
                    <a:pt x="372" y="1385"/>
                  </a:lnTo>
                  <a:lnTo>
                    <a:pt x="372" y="1389"/>
                  </a:lnTo>
                  <a:lnTo>
                    <a:pt x="372" y="1394"/>
                  </a:lnTo>
                  <a:lnTo>
                    <a:pt x="376" y="1399"/>
                  </a:lnTo>
                  <a:lnTo>
                    <a:pt x="376" y="1404"/>
                  </a:lnTo>
                  <a:lnTo>
                    <a:pt x="376" y="1409"/>
                  </a:lnTo>
                  <a:lnTo>
                    <a:pt x="380" y="1414"/>
                  </a:lnTo>
                  <a:lnTo>
                    <a:pt x="380" y="1419"/>
                  </a:lnTo>
                  <a:lnTo>
                    <a:pt x="384" y="1423"/>
                  </a:lnTo>
                  <a:lnTo>
                    <a:pt x="384" y="1428"/>
                  </a:lnTo>
                  <a:lnTo>
                    <a:pt x="388" y="1433"/>
                  </a:lnTo>
                  <a:lnTo>
                    <a:pt x="392" y="1438"/>
                  </a:lnTo>
                  <a:lnTo>
                    <a:pt x="397" y="1443"/>
                  </a:lnTo>
                  <a:lnTo>
                    <a:pt x="401" y="1448"/>
                  </a:lnTo>
                  <a:lnTo>
                    <a:pt x="405" y="1453"/>
                  </a:lnTo>
                  <a:lnTo>
                    <a:pt x="409" y="1453"/>
                  </a:lnTo>
                  <a:lnTo>
                    <a:pt x="413" y="1457"/>
                  </a:lnTo>
                  <a:lnTo>
                    <a:pt x="418" y="1457"/>
                  </a:lnTo>
                  <a:lnTo>
                    <a:pt x="422" y="1457"/>
                  </a:lnTo>
                  <a:lnTo>
                    <a:pt x="426" y="1457"/>
                  </a:lnTo>
                  <a:lnTo>
                    <a:pt x="430" y="1462"/>
                  </a:lnTo>
                  <a:lnTo>
                    <a:pt x="434" y="1462"/>
                  </a:lnTo>
                  <a:lnTo>
                    <a:pt x="438" y="1462"/>
                  </a:lnTo>
                  <a:lnTo>
                    <a:pt x="443" y="1462"/>
                  </a:lnTo>
                  <a:lnTo>
                    <a:pt x="447" y="1462"/>
                  </a:lnTo>
                  <a:lnTo>
                    <a:pt x="451" y="1462"/>
                  </a:lnTo>
                  <a:lnTo>
                    <a:pt x="455" y="1462"/>
                  </a:lnTo>
                  <a:lnTo>
                    <a:pt x="459" y="1462"/>
                  </a:lnTo>
                  <a:lnTo>
                    <a:pt x="463" y="1462"/>
                  </a:lnTo>
                  <a:lnTo>
                    <a:pt x="468" y="1462"/>
                  </a:lnTo>
                  <a:lnTo>
                    <a:pt x="472" y="1457"/>
                  </a:lnTo>
                  <a:lnTo>
                    <a:pt x="476" y="1457"/>
                  </a:lnTo>
                  <a:lnTo>
                    <a:pt x="480" y="1457"/>
                  </a:lnTo>
                  <a:lnTo>
                    <a:pt x="484" y="1457"/>
                  </a:lnTo>
                  <a:lnTo>
                    <a:pt x="489" y="1457"/>
                  </a:lnTo>
                  <a:lnTo>
                    <a:pt x="493" y="1453"/>
                  </a:lnTo>
                  <a:lnTo>
                    <a:pt x="497" y="1453"/>
                  </a:lnTo>
                  <a:lnTo>
                    <a:pt x="501" y="1453"/>
                  </a:lnTo>
                  <a:lnTo>
                    <a:pt x="505" y="1448"/>
                  </a:lnTo>
                  <a:lnTo>
                    <a:pt x="509" y="1448"/>
                  </a:lnTo>
                  <a:lnTo>
                    <a:pt x="514" y="1443"/>
                  </a:lnTo>
                  <a:lnTo>
                    <a:pt x="518" y="1443"/>
                  </a:lnTo>
                  <a:lnTo>
                    <a:pt x="522" y="1438"/>
                  </a:lnTo>
                  <a:lnTo>
                    <a:pt x="526" y="1433"/>
                  </a:lnTo>
                  <a:lnTo>
                    <a:pt x="530" y="1428"/>
                  </a:lnTo>
                  <a:lnTo>
                    <a:pt x="535" y="1423"/>
                  </a:lnTo>
                  <a:lnTo>
                    <a:pt x="539" y="1419"/>
                  </a:lnTo>
                  <a:lnTo>
                    <a:pt x="543" y="1414"/>
                  </a:lnTo>
                  <a:lnTo>
                    <a:pt x="547" y="1409"/>
                  </a:lnTo>
                  <a:lnTo>
                    <a:pt x="547" y="1404"/>
                  </a:lnTo>
                  <a:lnTo>
                    <a:pt x="547" y="1399"/>
                  </a:lnTo>
                  <a:lnTo>
                    <a:pt x="551" y="1394"/>
                  </a:lnTo>
                  <a:lnTo>
                    <a:pt x="551" y="1389"/>
                  </a:lnTo>
                  <a:lnTo>
                    <a:pt x="555" y="1385"/>
                  </a:lnTo>
                  <a:lnTo>
                    <a:pt x="555" y="1380"/>
                  </a:lnTo>
                  <a:lnTo>
                    <a:pt x="555" y="1375"/>
                  </a:lnTo>
                  <a:lnTo>
                    <a:pt x="560" y="1370"/>
                  </a:lnTo>
                  <a:lnTo>
                    <a:pt x="560" y="1365"/>
                  </a:lnTo>
                  <a:lnTo>
                    <a:pt x="560" y="1360"/>
                  </a:lnTo>
                  <a:lnTo>
                    <a:pt x="560" y="1355"/>
                  </a:lnTo>
                  <a:lnTo>
                    <a:pt x="564" y="1351"/>
                  </a:lnTo>
                  <a:lnTo>
                    <a:pt x="564" y="1346"/>
                  </a:lnTo>
                  <a:lnTo>
                    <a:pt x="564" y="1341"/>
                  </a:lnTo>
                  <a:lnTo>
                    <a:pt x="564" y="1336"/>
                  </a:lnTo>
                  <a:lnTo>
                    <a:pt x="564" y="1331"/>
                  </a:lnTo>
                  <a:lnTo>
                    <a:pt x="568" y="1326"/>
                  </a:lnTo>
                  <a:lnTo>
                    <a:pt x="568" y="1321"/>
                  </a:lnTo>
                  <a:lnTo>
                    <a:pt x="568" y="1317"/>
                  </a:lnTo>
                  <a:lnTo>
                    <a:pt x="568" y="1312"/>
                  </a:lnTo>
                  <a:lnTo>
                    <a:pt x="568" y="1307"/>
                  </a:lnTo>
                  <a:lnTo>
                    <a:pt x="568" y="1297"/>
                  </a:lnTo>
                  <a:lnTo>
                    <a:pt x="572" y="1292"/>
                  </a:lnTo>
                  <a:lnTo>
                    <a:pt x="572" y="1287"/>
                  </a:lnTo>
                  <a:lnTo>
                    <a:pt x="572" y="1278"/>
                  </a:lnTo>
                  <a:lnTo>
                    <a:pt x="572" y="1273"/>
                  </a:lnTo>
                  <a:lnTo>
                    <a:pt x="572" y="1263"/>
                  </a:lnTo>
                  <a:lnTo>
                    <a:pt x="576" y="1258"/>
                  </a:lnTo>
                  <a:lnTo>
                    <a:pt x="576" y="1248"/>
                  </a:lnTo>
                  <a:lnTo>
                    <a:pt x="576" y="1239"/>
                  </a:lnTo>
                  <a:lnTo>
                    <a:pt x="576" y="1229"/>
                  </a:lnTo>
                  <a:lnTo>
                    <a:pt x="576" y="1219"/>
                  </a:lnTo>
                  <a:lnTo>
                    <a:pt x="576" y="1210"/>
                  </a:lnTo>
                  <a:lnTo>
                    <a:pt x="580" y="1200"/>
                  </a:lnTo>
                  <a:lnTo>
                    <a:pt x="580" y="1190"/>
                  </a:lnTo>
                  <a:lnTo>
                    <a:pt x="580" y="1176"/>
                  </a:lnTo>
                  <a:lnTo>
                    <a:pt x="580" y="1166"/>
                  </a:lnTo>
                  <a:lnTo>
                    <a:pt x="580" y="1151"/>
                  </a:lnTo>
                  <a:lnTo>
                    <a:pt x="580" y="1137"/>
                  </a:lnTo>
                  <a:lnTo>
                    <a:pt x="585" y="1122"/>
                  </a:lnTo>
                  <a:lnTo>
                    <a:pt x="585" y="1103"/>
                  </a:lnTo>
                  <a:lnTo>
                    <a:pt x="585" y="1088"/>
                  </a:lnTo>
                  <a:lnTo>
                    <a:pt x="585" y="1069"/>
                  </a:lnTo>
                  <a:lnTo>
                    <a:pt x="585" y="1049"/>
                  </a:lnTo>
                  <a:lnTo>
                    <a:pt x="585" y="1030"/>
                  </a:lnTo>
                  <a:lnTo>
                    <a:pt x="589" y="1010"/>
                  </a:lnTo>
                  <a:lnTo>
                    <a:pt x="589" y="986"/>
                  </a:lnTo>
                  <a:lnTo>
                    <a:pt x="589" y="962"/>
                  </a:lnTo>
                  <a:lnTo>
                    <a:pt x="589" y="933"/>
                  </a:lnTo>
                  <a:lnTo>
                    <a:pt x="589" y="908"/>
                  </a:lnTo>
                  <a:lnTo>
                    <a:pt x="593" y="879"/>
                  </a:lnTo>
                  <a:lnTo>
                    <a:pt x="593" y="845"/>
                  </a:lnTo>
                  <a:lnTo>
                    <a:pt x="593" y="816"/>
                  </a:lnTo>
                  <a:lnTo>
                    <a:pt x="593" y="777"/>
                  </a:lnTo>
                  <a:lnTo>
                    <a:pt x="593" y="743"/>
                  </a:lnTo>
                  <a:lnTo>
                    <a:pt x="593" y="704"/>
                  </a:lnTo>
                  <a:lnTo>
                    <a:pt x="597" y="666"/>
                  </a:lnTo>
                  <a:lnTo>
                    <a:pt x="597" y="622"/>
                  </a:lnTo>
                  <a:lnTo>
                    <a:pt x="597" y="578"/>
                  </a:lnTo>
                  <a:lnTo>
                    <a:pt x="597" y="530"/>
                  </a:lnTo>
                  <a:lnTo>
                    <a:pt x="597" y="486"/>
                  </a:lnTo>
                  <a:lnTo>
                    <a:pt x="597" y="437"/>
                  </a:lnTo>
                  <a:lnTo>
                    <a:pt x="601" y="389"/>
                  </a:lnTo>
                  <a:lnTo>
                    <a:pt x="601" y="340"/>
                  </a:lnTo>
                  <a:lnTo>
                    <a:pt x="601" y="291"/>
                  </a:lnTo>
                  <a:lnTo>
                    <a:pt x="601" y="243"/>
                  </a:lnTo>
                  <a:lnTo>
                    <a:pt x="601" y="194"/>
                  </a:lnTo>
                  <a:lnTo>
                    <a:pt x="601" y="155"/>
                  </a:lnTo>
                  <a:lnTo>
                    <a:pt x="606" y="112"/>
                  </a:lnTo>
                  <a:lnTo>
                    <a:pt x="606" y="78"/>
                  </a:lnTo>
                  <a:lnTo>
                    <a:pt x="606" y="49"/>
                  </a:lnTo>
                  <a:lnTo>
                    <a:pt x="606" y="24"/>
                  </a:lnTo>
                  <a:lnTo>
                    <a:pt x="606" y="10"/>
                  </a:lnTo>
                  <a:lnTo>
                    <a:pt x="606" y="0"/>
                  </a:lnTo>
                  <a:lnTo>
                    <a:pt x="610" y="5"/>
                  </a:lnTo>
                  <a:lnTo>
                    <a:pt x="610" y="19"/>
                  </a:lnTo>
                  <a:lnTo>
                    <a:pt x="610" y="39"/>
                  </a:lnTo>
                  <a:lnTo>
                    <a:pt x="610" y="68"/>
                  </a:lnTo>
                  <a:lnTo>
                    <a:pt x="614" y="102"/>
                  </a:lnTo>
                  <a:lnTo>
                    <a:pt x="614" y="136"/>
                  </a:lnTo>
                  <a:lnTo>
                    <a:pt x="614" y="180"/>
                  </a:lnTo>
                  <a:lnTo>
                    <a:pt x="614" y="223"/>
                  </a:lnTo>
                  <a:lnTo>
                    <a:pt x="614" y="272"/>
                  </a:lnTo>
                  <a:lnTo>
                    <a:pt x="614" y="321"/>
                  </a:lnTo>
                  <a:lnTo>
                    <a:pt x="618" y="369"/>
                  </a:lnTo>
                  <a:lnTo>
                    <a:pt x="618" y="418"/>
                  </a:lnTo>
                  <a:lnTo>
                    <a:pt x="618" y="466"/>
                  </a:lnTo>
                  <a:lnTo>
                    <a:pt x="618" y="515"/>
                  </a:lnTo>
                  <a:lnTo>
                    <a:pt x="618" y="559"/>
                  </a:lnTo>
                  <a:lnTo>
                    <a:pt x="618" y="607"/>
                  </a:lnTo>
                  <a:lnTo>
                    <a:pt x="622" y="646"/>
                  </a:lnTo>
                  <a:lnTo>
                    <a:pt x="622" y="690"/>
                  </a:lnTo>
                  <a:lnTo>
                    <a:pt x="622" y="729"/>
                  </a:lnTo>
                  <a:lnTo>
                    <a:pt x="622" y="768"/>
                  </a:lnTo>
                  <a:lnTo>
                    <a:pt x="622" y="802"/>
                  </a:lnTo>
                  <a:lnTo>
                    <a:pt x="622" y="836"/>
                  </a:lnTo>
                  <a:lnTo>
                    <a:pt x="626" y="865"/>
                  </a:lnTo>
                  <a:lnTo>
                    <a:pt x="626" y="899"/>
                  </a:lnTo>
                  <a:lnTo>
                    <a:pt x="626" y="923"/>
                  </a:lnTo>
                  <a:lnTo>
                    <a:pt x="626" y="952"/>
                  </a:lnTo>
                  <a:lnTo>
                    <a:pt x="626" y="976"/>
                  </a:lnTo>
                  <a:lnTo>
                    <a:pt x="631" y="1001"/>
                  </a:lnTo>
                  <a:lnTo>
                    <a:pt x="631" y="1020"/>
                  </a:lnTo>
                  <a:lnTo>
                    <a:pt x="631" y="1044"/>
                  </a:lnTo>
                  <a:lnTo>
                    <a:pt x="631" y="1064"/>
                  </a:lnTo>
                  <a:lnTo>
                    <a:pt x="631" y="1078"/>
                  </a:lnTo>
                  <a:lnTo>
                    <a:pt x="631" y="1098"/>
                  </a:lnTo>
                  <a:lnTo>
                    <a:pt x="635" y="1112"/>
                  </a:lnTo>
                  <a:lnTo>
                    <a:pt x="635" y="1132"/>
                  </a:lnTo>
                  <a:lnTo>
                    <a:pt x="635" y="1146"/>
                  </a:lnTo>
                  <a:lnTo>
                    <a:pt x="635" y="1156"/>
                  </a:lnTo>
                  <a:lnTo>
                    <a:pt x="635" y="1171"/>
                  </a:lnTo>
                  <a:lnTo>
                    <a:pt x="635" y="1185"/>
                  </a:lnTo>
                  <a:lnTo>
                    <a:pt x="639" y="1195"/>
                  </a:lnTo>
                  <a:lnTo>
                    <a:pt x="639" y="1205"/>
                  </a:lnTo>
                  <a:lnTo>
                    <a:pt x="639" y="1214"/>
                  </a:lnTo>
                  <a:lnTo>
                    <a:pt x="639" y="1224"/>
                  </a:lnTo>
                  <a:lnTo>
                    <a:pt x="639" y="1234"/>
                  </a:lnTo>
                  <a:lnTo>
                    <a:pt x="639" y="1244"/>
                  </a:lnTo>
                  <a:lnTo>
                    <a:pt x="643" y="1253"/>
                  </a:lnTo>
                  <a:lnTo>
                    <a:pt x="643" y="1263"/>
                  </a:lnTo>
                  <a:lnTo>
                    <a:pt x="643" y="1268"/>
                  </a:lnTo>
                  <a:lnTo>
                    <a:pt x="643" y="1278"/>
                  </a:lnTo>
                  <a:lnTo>
                    <a:pt x="643" y="1282"/>
                  </a:lnTo>
                  <a:lnTo>
                    <a:pt x="643" y="1287"/>
                  </a:lnTo>
                  <a:lnTo>
                    <a:pt x="647" y="1297"/>
                  </a:lnTo>
                  <a:lnTo>
                    <a:pt x="647" y="1302"/>
                  </a:lnTo>
                  <a:lnTo>
                    <a:pt x="647" y="1307"/>
                  </a:lnTo>
                  <a:lnTo>
                    <a:pt x="647" y="1312"/>
                  </a:lnTo>
                  <a:lnTo>
                    <a:pt x="647" y="1317"/>
                  </a:lnTo>
                  <a:lnTo>
                    <a:pt x="651" y="1321"/>
                  </a:lnTo>
                  <a:lnTo>
                    <a:pt x="651" y="1326"/>
                  </a:lnTo>
                  <a:lnTo>
                    <a:pt x="651" y="1331"/>
                  </a:lnTo>
                  <a:lnTo>
                    <a:pt x="651" y="1336"/>
                  </a:lnTo>
                  <a:lnTo>
                    <a:pt x="651" y="1341"/>
                  </a:lnTo>
                  <a:lnTo>
                    <a:pt x="656" y="1346"/>
                  </a:lnTo>
                  <a:lnTo>
                    <a:pt x="656" y="1351"/>
                  </a:lnTo>
                  <a:lnTo>
                    <a:pt x="656" y="1355"/>
                  </a:lnTo>
                  <a:lnTo>
                    <a:pt x="656" y="1360"/>
                  </a:lnTo>
                  <a:lnTo>
                    <a:pt x="660" y="1365"/>
                  </a:lnTo>
                  <a:lnTo>
                    <a:pt x="660" y="1370"/>
                  </a:lnTo>
                  <a:lnTo>
                    <a:pt x="660" y="1375"/>
                  </a:lnTo>
                  <a:lnTo>
                    <a:pt x="660" y="1380"/>
                  </a:lnTo>
                  <a:lnTo>
                    <a:pt x="664" y="1385"/>
                  </a:lnTo>
                  <a:lnTo>
                    <a:pt x="664" y="1389"/>
                  </a:lnTo>
                  <a:lnTo>
                    <a:pt x="668" y="1394"/>
                  </a:lnTo>
                  <a:lnTo>
                    <a:pt x="668" y="1399"/>
                  </a:lnTo>
                  <a:lnTo>
                    <a:pt x="672" y="1404"/>
                  </a:lnTo>
                  <a:lnTo>
                    <a:pt x="672" y="1409"/>
                  </a:lnTo>
                  <a:lnTo>
                    <a:pt x="677" y="1414"/>
                  </a:lnTo>
                  <a:lnTo>
                    <a:pt x="681" y="1419"/>
                  </a:lnTo>
                  <a:lnTo>
                    <a:pt x="685" y="1423"/>
                  </a:lnTo>
                  <a:lnTo>
                    <a:pt x="689" y="1428"/>
                  </a:lnTo>
                  <a:lnTo>
                    <a:pt x="693" y="1433"/>
                  </a:lnTo>
                  <a:lnTo>
                    <a:pt x="697" y="1438"/>
                  </a:lnTo>
                  <a:lnTo>
                    <a:pt x="702" y="1438"/>
                  </a:lnTo>
                  <a:lnTo>
                    <a:pt x="706" y="1443"/>
                  </a:lnTo>
                  <a:lnTo>
                    <a:pt x="710" y="1443"/>
                  </a:lnTo>
                  <a:lnTo>
                    <a:pt x="714" y="1448"/>
                  </a:lnTo>
                  <a:lnTo>
                    <a:pt x="718" y="1448"/>
                  </a:lnTo>
                  <a:lnTo>
                    <a:pt x="722" y="1448"/>
                  </a:lnTo>
                  <a:lnTo>
                    <a:pt x="727" y="1448"/>
                  </a:lnTo>
                  <a:lnTo>
                    <a:pt x="731" y="1448"/>
                  </a:lnTo>
                  <a:lnTo>
                    <a:pt x="735" y="1448"/>
                  </a:lnTo>
                  <a:lnTo>
                    <a:pt x="739" y="1448"/>
                  </a:lnTo>
                  <a:lnTo>
                    <a:pt x="743" y="1448"/>
                  </a:lnTo>
                  <a:lnTo>
                    <a:pt x="748" y="1448"/>
                  </a:lnTo>
                  <a:lnTo>
                    <a:pt x="752" y="1448"/>
                  </a:lnTo>
                  <a:lnTo>
                    <a:pt x="756" y="1448"/>
                  </a:lnTo>
                  <a:lnTo>
                    <a:pt x="760" y="1448"/>
                  </a:lnTo>
                  <a:lnTo>
                    <a:pt x="764" y="1448"/>
                  </a:lnTo>
                  <a:lnTo>
                    <a:pt x="768" y="1443"/>
                  </a:lnTo>
                  <a:lnTo>
                    <a:pt x="773" y="1443"/>
                  </a:lnTo>
                  <a:lnTo>
                    <a:pt x="777" y="1443"/>
                  </a:lnTo>
                  <a:lnTo>
                    <a:pt x="781" y="1438"/>
                  </a:lnTo>
                  <a:lnTo>
                    <a:pt x="785" y="1438"/>
                  </a:lnTo>
                  <a:lnTo>
                    <a:pt x="789" y="1433"/>
                  </a:lnTo>
                  <a:lnTo>
                    <a:pt x="794" y="1428"/>
                  </a:lnTo>
                  <a:lnTo>
                    <a:pt x="798" y="1423"/>
                  </a:lnTo>
                  <a:lnTo>
                    <a:pt x="802" y="1419"/>
                  </a:lnTo>
                  <a:lnTo>
                    <a:pt x="806" y="1414"/>
                  </a:lnTo>
                  <a:lnTo>
                    <a:pt x="810" y="1409"/>
                  </a:lnTo>
                  <a:lnTo>
                    <a:pt x="814" y="1404"/>
                  </a:lnTo>
                  <a:lnTo>
                    <a:pt x="814" y="1399"/>
                  </a:lnTo>
                  <a:lnTo>
                    <a:pt x="819" y="1394"/>
                  </a:lnTo>
                  <a:lnTo>
                    <a:pt x="819" y="1389"/>
                  </a:lnTo>
                  <a:lnTo>
                    <a:pt x="819" y="1385"/>
                  </a:lnTo>
                  <a:lnTo>
                    <a:pt x="823" y="1380"/>
                  </a:lnTo>
                  <a:lnTo>
                    <a:pt x="823" y="1375"/>
                  </a:lnTo>
                  <a:lnTo>
                    <a:pt x="823" y="1370"/>
                  </a:lnTo>
                  <a:lnTo>
                    <a:pt x="827" y="1365"/>
                  </a:lnTo>
                  <a:lnTo>
                    <a:pt x="827" y="1360"/>
                  </a:lnTo>
                  <a:lnTo>
                    <a:pt x="827" y="1355"/>
                  </a:lnTo>
                  <a:lnTo>
                    <a:pt x="827" y="1351"/>
                  </a:lnTo>
                  <a:lnTo>
                    <a:pt x="831" y="1346"/>
                  </a:lnTo>
                  <a:lnTo>
                    <a:pt x="831" y="1341"/>
                  </a:lnTo>
                  <a:lnTo>
                    <a:pt x="831" y="1336"/>
                  </a:lnTo>
                  <a:lnTo>
                    <a:pt x="831" y="1331"/>
                  </a:lnTo>
                  <a:lnTo>
                    <a:pt x="831" y="1326"/>
                  </a:lnTo>
                  <a:lnTo>
                    <a:pt x="835" y="1321"/>
                  </a:lnTo>
                  <a:lnTo>
                    <a:pt x="835" y="1317"/>
                  </a:lnTo>
                  <a:lnTo>
                    <a:pt x="835" y="1312"/>
                  </a:lnTo>
                  <a:lnTo>
                    <a:pt x="835" y="1307"/>
                  </a:lnTo>
                  <a:lnTo>
                    <a:pt x="835" y="1302"/>
                  </a:lnTo>
                  <a:lnTo>
                    <a:pt x="835" y="1297"/>
                  </a:lnTo>
                  <a:lnTo>
                    <a:pt x="839" y="1287"/>
                  </a:lnTo>
                  <a:lnTo>
                    <a:pt x="839" y="1282"/>
                  </a:lnTo>
                  <a:lnTo>
                    <a:pt x="839" y="1278"/>
                  </a:lnTo>
                  <a:lnTo>
                    <a:pt x="839" y="1268"/>
                  </a:lnTo>
                  <a:lnTo>
                    <a:pt x="839" y="1263"/>
                  </a:lnTo>
                  <a:lnTo>
                    <a:pt x="839" y="1253"/>
                  </a:lnTo>
                  <a:lnTo>
                    <a:pt x="844" y="1244"/>
                  </a:lnTo>
                  <a:lnTo>
                    <a:pt x="844" y="1234"/>
                  </a:lnTo>
                  <a:lnTo>
                    <a:pt x="844" y="1224"/>
                  </a:lnTo>
                  <a:lnTo>
                    <a:pt x="844" y="1214"/>
                  </a:lnTo>
                  <a:lnTo>
                    <a:pt x="844" y="1205"/>
                  </a:lnTo>
                  <a:lnTo>
                    <a:pt x="844" y="1195"/>
                  </a:lnTo>
                  <a:lnTo>
                    <a:pt x="848" y="1185"/>
                  </a:lnTo>
                  <a:lnTo>
                    <a:pt x="848" y="1171"/>
                  </a:lnTo>
                  <a:lnTo>
                    <a:pt x="848" y="1156"/>
                  </a:lnTo>
                  <a:lnTo>
                    <a:pt x="848" y="1146"/>
                  </a:lnTo>
                  <a:lnTo>
                    <a:pt x="848" y="1132"/>
                  </a:lnTo>
                  <a:lnTo>
                    <a:pt x="852" y="1112"/>
                  </a:lnTo>
                  <a:lnTo>
                    <a:pt x="852" y="1098"/>
                  </a:lnTo>
                  <a:lnTo>
                    <a:pt x="852" y="1078"/>
                  </a:lnTo>
                  <a:lnTo>
                    <a:pt x="852" y="1064"/>
                  </a:lnTo>
                  <a:lnTo>
                    <a:pt x="852" y="1044"/>
                  </a:lnTo>
                  <a:lnTo>
                    <a:pt x="852" y="1020"/>
                  </a:lnTo>
                  <a:lnTo>
                    <a:pt x="856" y="1001"/>
                  </a:lnTo>
                  <a:lnTo>
                    <a:pt x="856" y="976"/>
                  </a:lnTo>
                  <a:lnTo>
                    <a:pt x="856" y="952"/>
                  </a:lnTo>
                  <a:lnTo>
                    <a:pt x="856" y="923"/>
                  </a:lnTo>
                  <a:lnTo>
                    <a:pt x="856" y="899"/>
                  </a:lnTo>
                  <a:lnTo>
                    <a:pt x="856" y="865"/>
                  </a:lnTo>
                  <a:lnTo>
                    <a:pt x="860" y="836"/>
                  </a:lnTo>
                  <a:lnTo>
                    <a:pt x="860" y="802"/>
                  </a:lnTo>
                  <a:lnTo>
                    <a:pt x="860" y="768"/>
                  </a:lnTo>
                  <a:lnTo>
                    <a:pt x="860" y="729"/>
                  </a:lnTo>
                  <a:lnTo>
                    <a:pt x="860" y="690"/>
                  </a:lnTo>
                  <a:lnTo>
                    <a:pt x="860" y="646"/>
                  </a:lnTo>
                  <a:lnTo>
                    <a:pt x="865" y="607"/>
                  </a:lnTo>
                  <a:lnTo>
                    <a:pt x="865" y="559"/>
                  </a:lnTo>
                  <a:lnTo>
                    <a:pt x="865" y="515"/>
                  </a:lnTo>
                  <a:lnTo>
                    <a:pt x="865" y="466"/>
                  </a:lnTo>
                  <a:lnTo>
                    <a:pt x="865" y="418"/>
                  </a:lnTo>
                  <a:lnTo>
                    <a:pt x="865" y="369"/>
                  </a:lnTo>
                  <a:lnTo>
                    <a:pt x="869" y="321"/>
                  </a:lnTo>
                  <a:lnTo>
                    <a:pt x="869" y="272"/>
                  </a:lnTo>
                  <a:lnTo>
                    <a:pt x="869" y="223"/>
                  </a:lnTo>
                  <a:lnTo>
                    <a:pt x="869" y="180"/>
                  </a:lnTo>
                  <a:lnTo>
                    <a:pt x="869" y="136"/>
                  </a:lnTo>
                  <a:lnTo>
                    <a:pt x="873" y="102"/>
                  </a:lnTo>
                  <a:lnTo>
                    <a:pt x="873" y="68"/>
                  </a:lnTo>
                  <a:lnTo>
                    <a:pt x="873" y="39"/>
                  </a:lnTo>
                  <a:lnTo>
                    <a:pt x="873" y="19"/>
                  </a:lnTo>
                  <a:lnTo>
                    <a:pt x="873" y="5"/>
                  </a:lnTo>
                  <a:lnTo>
                    <a:pt x="877" y="0"/>
                  </a:lnTo>
                  <a:lnTo>
                    <a:pt x="877" y="10"/>
                  </a:lnTo>
                  <a:lnTo>
                    <a:pt x="877" y="24"/>
                  </a:lnTo>
                  <a:lnTo>
                    <a:pt x="877" y="49"/>
                  </a:lnTo>
                  <a:lnTo>
                    <a:pt x="877" y="78"/>
                  </a:lnTo>
                  <a:lnTo>
                    <a:pt x="877" y="112"/>
                  </a:lnTo>
                  <a:lnTo>
                    <a:pt x="881" y="155"/>
                  </a:lnTo>
                  <a:lnTo>
                    <a:pt x="881" y="194"/>
                  </a:lnTo>
                  <a:lnTo>
                    <a:pt x="881" y="243"/>
                  </a:lnTo>
                  <a:lnTo>
                    <a:pt x="881" y="291"/>
                  </a:lnTo>
                  <a:lnTo>
                    <a:pt x="881" y="340"/>
                  </a:lnTo>
                  <a:lnTo>
                    <a:pt x="881" y="389"/>
                  </a:lnTo>
                  <a:lnTo>
                    <a:pt x="885" y="437"/>
                  </a:lnTo>
                  <a:lnTo>
                    <a:pt x="885" y="486"/>
                  </a:lnTo>
                  <a:lnTo>
                    <a:pt x="885" y="530"/>
                  </a:lnTo>
                  <a:lnTo>
                    <a:pt x="885" y="578"/>
                  </a:lnTo>
                  <a:lnTo>
                    <a:pt x="885" y="622"/>
                  </a:lnTo>
                  <a:lnTo>
                    <a:pt x="890" y="666"/>
                  </a:lnTo>
                  <a:lnTo>
                    <a:pt x="890" y="704"/>
                  </a:lnTo>
                  <a:lnTo>
                    <a:pt x="890" y="743"/>
                  </a:lnTo>
                  <a:lnTo>
                    <a:pt x="890" y="777"/>
                  </a:lnTo>
                  <a:lnTo>
                    <a:pt x="890" y="816"/>
                  </a:lnTo>
                  <a:lnTo>
                    <a:pt x="890" y="845"/>
                  </a:lnTo>
                  <a:lnTo>
                    <a:pt x="894" y="879"/>
                  </a:lnTo>
                  <a:lnTo>
                    <a:pt x="894" y="908"/>
                  </a:lnTo>
                  <a:lnTo>
                    <a:pt x="894" y="933"/>
                  </a:lnTo>
                  <a:lnTo>
                    <a:pt x="894" y="962"/>
                  </a:lnTo>
                  <a:lnTo>
                    <a:pt x="894" y="986"/>
                  </a:lnTo>
                  <a:lnTo>
                    <a:pt x="894" y="1010"/>
                  </a:lnTo>
                  <a:lnTo>
                    <a:pt x="898" y="1030"/>
                  </a:lnTo>
                  <a:lnTo>
                    <a:pt x="898" y="1049"/>
                  </a:lnTo>
                  <a:lnTo>
                    <a:pt x="898" y="1069"/>
                  </a:lnTo>
                  <a:lnTo>
                    <a:pt x="898" y="1088"/>
                  </a:lnTo>
                  <a:lnTo>
                    <a:pt x="898" y="1103"/>
                  </a:lnTo>
                  <a:lnTo>
                    <a:pt x="898" y="1122"/>
                  </a:lnTo>
                  <a:lnTo>
                    <a:pt x="902" y="1137"/>
                  </a:lnTo>
                  <a:lnTo>
                    <a:pt x="902" y="1151"/>
                  </a:lnTo>
                  <a:lnTo>
                    <a:pt x="902" y="1166"/>
                  </a:lnTo>
                  <a:lnTo>
                    <a:pt x="902" y="1176"/>
                  </a:lnTo>
                  <a:lnTo>
                    <a:pt x="902" y="1190"/>
                  </a:lnTo>
                  <a:lnTo>
                    <a:pt x="906" y="1200"/>
                  </a:lnTo>
                  <a:lnTo>
                    <a:pt x="906" y="1210"/>
                  </a:lnTo>
                  <a:lnTo>
                    <a:pt x="906" y="1219"/>
                  </a:lnTo>
                  <a:lnTo>
                    <a:pt x="906" y="1229"/>
                  </a:lnTo>
                  <a:lnTo>
                    <a:pt x="906" y="1239"/>
                  </a:lnTo>
                  <a:lnTo>
                    <a:pt x="906" y="1248"/>
                  </a:lnTo>
                  <a:lnTo>
                    <a:pt x="910" y="1258"/>
                  </a:lnTo>
                  <a:lnTo>
                    <a:pt x="910" y="1263"/>
                  </a:lnTo>
                  <a:lnTo>
                    <a:pt x="910" y="1273"/>
                  </a:lnTo>
                  <a:lnTo>
                    <a:pt x="910" y="1278"/>
                  </a:lnTo>
                  <a:lnTo>
                    <a:pt x="910" y="1287"/>
                  </a:lnTo>
                  <a:lnTo>
                    <a:pt x="910" y="1292"/>
                  </a:lnTo>
                  <a:lnTo>
                    <a:pt x="915" y="1297"/>
                  </a:lnTo>
                  <a:lnTo>
                    <a:pt x="915" y="1307"/>
                  </a:lnTo>
                  <a:lnTo>
                    <a:pt x="915" y="1312"/>
                  </a:lnTo>
                  <a:lnTo>
                    <a:pt x="915" y="1317"/>
                  </a:lnTo>
                  <a:lnTo>
                    <a:pt x="915" y="1321"/>
                  </a:lnTo>
                  <a:lnTo>
                    <a:pt x="915" y="1326"/>
                  </a:lnTo>
                  <a:lnTo>
                    <a:pt x="919" y="1331"/>
                  </a:lnTo>
                  <a:lnTo>
                    <a:pt x="919" y="1336"/>
                  </a:lnTo>
                  <a:lnTo>
                    <a:pt x="919" y="1341"/>
                  </a:lnTo>
                  <a:lnTo>
                    <a:pt x="919" y="1346"/>
                  </a:lnTo>
                  <a:lnTo>
                    <a:pt x="919" y="1351"/>
                  </a:lnTo>
                  <a:lnTo>
                    <a:pt x="923" y="1355"/>
                  </a:lnTo>
                  <a:lnTo>
                    <a:pt x="923" y="1360"/>
                  </a:lnTo>
                  <a:lnTo>
                    <a:pt x="923" y="1365"/>
                  </a:lnTo>
                  <a:lnTo>
                    <a:pt x="927" y="1370"/>
                  </a:lnTo>
                  <a:lnTo>
                    <a:pt x="927" y="1375"/>
                  </a:lnTo>
                  <a:lnTo>
                    <a:pt x="927" y="1380"/>
                  </a:lnTo>
                  <a:lnTo>
                    <a:pt x="931" y="1385"/>
                  </a:lnTo>
                  <a:lnTo>
                    <a:pt x="931" y="1389"/>
                  </a:lnTo>
                  <a:lnTo>
                    <a:pt x="931" y="1394"/>
                  </a:lnTo>
                  <a:lnTo>
                    <a:pt x="936" y="1399"/>
                  </a:lnTo>
                  <a:lnTo>
                    <a:pt x="936" y="1404"/>
                  </a:lnTo>
                  <a:lnTo>
                    <a:pt x="940" y="1409"/>
                  </a:lnTo>
                  <a:lnTo>
                    <a:pt x="944" y="1414"/>
                  </a:lnTo>
                  <a:lnTo>
                    <a:pt x="944" y="1419"/>
                  </a:lnTo>
                  <a:lnTo>
                    <a:pt x="948" y="1423"/>
                  </a:lnTo>
                  <a:lnTo>
                    <a:pt x="952" y="1428"/>
                  </a:lnTo>
                  <a:lnTo>
                    <a:pt x="956" y="1433"/>
                  </a:lnTo>
                  <a:lnTo>
                    <a:pt x="961" y="1438"/>
                  </a:lnTo>
                  <a:lnTo>
                    <a:pt x="965" y="1443"/>
                  </a:lnTo>
                  <a:lnTo>
                    <a:pt x="969" y="1448"/>
                  </a:lnTo>
                  <a:lnTo>
                    <a:pt x="973" y="1448"/>
                  </a:lnTo>
                  <a:lnTo>
                    <a:pt x="977" y="1453"/>
                  </a:lnTo>
                  <a:lnTo>
                    <a:pt x="982" y="1453"/>
                  </a:lnTo>
                  <a:lnTo>
                    <a:pt x="986" y="1453"/>
                  </a:lnTo>
                  <a:lnTo>
                    <a:pt x="990" y="1457"/>
                  </a:lnTo>
                  <a:lnTo>
                    <a:pt x="994" y="1457"/>
                  </a:lnTo>
                  <a:lnTo>
                    <a:pt x="998" y="1457"/>
                  </a:lnTo>
                  <a:lnTo>
                    <a:pt x="1002" y="1457"/>
                  </a:lnTo>
                  <a:lnTo>
                    <a:pt x="1007" y="1457"/>
                  </a:lnTo>
                  <a:lnTo>
                    <a:pt x="1011" y="1462"/>
                  </a:lnTo>
                  <a:lnTo>
                    <a:pt x="1015" y="1462"/>
                  </a:lnTo>
                  <a:lnTo>
                    <a:pt x="1019" y="1462"/>
                  </a:lnTo>
                  <a:lnTo>
                    <a:pt x="1023" y="1462"/>
                  </a:lnTo>
                  <a:lnTo>
                    <a:pt x="1027" y="1462"/>
                  </a:lnTo>
                  <a:lnTo>
                    <a:pt x="1032" y="1462"/>
                  </a:lnTo>
                  <a:lnTo>
                    <a:pt x="1036" y="1462"/>
                  </a:lnTo>
                  <a:lnTo>
                    <a:pt x="1040" y="1462"/>
                  </a:lnTo>
                  <a:lnTo>
                    <a:pt x="1044" y="1462"/>
                  </a:lnTo>
                  <a:lnTo>
                    <a:pt x="1048" y="1462"/>
                  </a:lnTo>
                  <a:lnTo>
                    <a:pt x="1053" y="1462"/>
                  </a:lnTo>
                  <a:lnTo>
                    <a:pt x="1057" y="1457"/>
                  </a:lnTo>
                  <a:lnTo>
                    <a:pt x="1061" y="1457"/>
                  </a:lnTo>
                  <a:lnTo>
                    <a:pt x="1065" y="1457"/>
                  </a:lnTo>
                  <a:lnTo>
                    <a:pt x="1069" y="1457"/>
                  </a:lnTo>
                  <a:lnTo>
                    <a:pt x="1073" y="1453"/>
                  </a:lnTo>
                  <a:lnTo>
                    <a:pt x="1078" y="1453"/>
                  </a:lnTo>
                  <a:lnTo>
                    <a:pt x="1082" y="1448"/>
                  </a:lnTo>
                  <a:lnTo>
                    <a:pt x="1086" y="1443"/>
                  </a:lnTo>
                  <a:lnTo>
                    <a:pt x="1090" y="1438"/>
                  </a:lnTo>
                  <a:lnTo>
                    <a:pt x="1094" y="1433"/>
                  </a:lnTo>
                  <a:lnTo>
                    <a:pt x="1098" y="1428"/>
                  </a:lnTo>
                  <a:lnTo>
                    <a:pt x="1103" y="1423"/>
                  </a:lnTo>
                  <a:lnTo>
                    <a:pt x="1103" y="1419"/>
                  </a:lnTo>
                  <a:lnTo>
                    <a:pt x="1103" y="1414"/>
                  </a:lnTo>
                  <a:lnTo>
                    <a:pt x="1107" y="1409"/>
                  </a:lnTo>
                  <a:lnTo>
                    <a:pt x="1107" y="1404"/>
                  </a:lnTo>
                  <a:lnTo>
                    <a:pt x="1111" y="1399"/>
                  </a:lnTo>
                  <a:lnTo>
                    <a:pt x="1111" y="1394"/>
                  </a:lnTo>
                  <a:lnTo>
                    <a:pt x="1111" y="1389"/>
                  </a:lnTo>
                  <a:lnTo>
                    <a:pt x="1111" y="1385"/>
                  </a:lnTo>
                  <a:lnTo>
                    <a:pt x="1115" y="1380"/>
                  </a:lnTo>
                  <a:lnTo>
                    <a:pt x="1115" y="1375"/>
                  </a:lnTo>
                  <a:lnTo>
                    <a:pt x="1115" y="1370"/>
                  </a:lnTo>
                  <a:lnTo>
                    <a:pt x="1115" y="1365"/>
                  </a:lnTo>
                  <a:lnTo>
                    <a:pt x="1115" y="1360"/>
                  </a:lnTo>
                  <a:lnTo>
                    <a:pt x="1115" y="1355"/>
                  </a:lnTo>
                  <a:lnTo>
                    <a:pt x="1119" y="1351"/>
                  </a:lnTo>
                  <a:lnTo>
                    <a:pt x="1119" y="1341"/>
                  </a:lnTo>
                  <a:lnTo>
                    <a:pt x="1119" y="1336"/>
                  </a:lnTo>
                  <a:lnTo>
                    <a:pt x="1119" y="1331"/>
                  </a:lnTo>
                  <a:lnTo>
                    <a:pt x="1119" y="1321"/>
                  </a:lnTo>
                  <a:lnTo>
                    <a:pt x="1119" y="1317"/>
                  </a:lnTo>
                  <a:lnTo>
                    <a:pt x="1124" y="1307"/>
                  </a:lnTo>
                  <a:lnTo>
                    <a:pt x="1124" y="1297"/>
                  </a:lnTo>
                  <a:lnTo>
                    <a:pt x="1124" y="1287"/>
                  </a:lnTo>
                  <a:lnTo>
                    <a:pt x="1124" y="1282"/>
                  </a:lnTo>
                  <a:lnTo>
                    <a:pt x="1124" y="1268"/>
                  </a:lnTo>
                  <a:lnTo>
                    <a:pt x="1124" y="1258"/>
                  </a:lnTo>
                  <a:lnTo>
                    <a:pt x="1128" y="1248"/>
                  </a:lnTo>
                  <a:lnTo>
                    <a:pt x="1128" y="1234"/>
                  </a:lnTo>
                  <a:lnTo>
                    <a:pt x="1128" y="1224"/>
                  </a:lnTo>
                  <a:lnTo>
                    <a:pt x="1128" y="1210"/>
                  </a:lnTo>
                  <a:lnTo>
                    <a:pt x="1128" y="1195"/>
                  </a:lnTo>
                  <a:lnTo>
                    <a:pt x="1132" y="1180"/>
                  </a:lnTo>
                  <a:lnTo>
                    <a:pt x="1132" y="1166"/>
                  </a:lnTo>
                  <a:lnTo>
                    <a:pt x="1132" y="1151"/>
                  </a:lnTo>
                  <a:lnTo>
                    <a:pt x="1132" y="1137"/>
                  </a:lnTo>
                  <a:lnTo>
                    <a:pt x="1132" y="1117"/>
                  </a:lnTo>
                  <a:lnTo>
                    <a:pt x="1132" y="1103"/>
                  </a:lnTo>
                  <a:lnTo>
                    <a:pt x="1136" y="1088"/>
                  </a:lnTo>
                  <a:lnTo>
                    <a:pt x="1136" y="1069"/>
                  </a:lnTo>
                  <a:lnTo>
                    <a:pt x="1136" y="1054"/>
                  </a:lnTo>
                  <a:lnTo>
                    <a:pt x="1136" y="1040"/>
                  </a:lnTo>
                  <a:lnTo>
                    <a:pt x="1136" y="1025"/>
                  </a:lnTo>
                  <a:lnTo>
                    <a:pt x="1136" y="1015"/>
                  </a:lnTo>
                  <a:lnTo>
                    <a:pt x="1140" y="1006"/>
                  </a:lnTo>
                  <a:lnTo>
                    <a:pt x="1140" y="996"/>
                  </a:lnTo>
                  <a:lnTo>
                    <a:pt x="1140" y="991"/>
                  </a:lnTo>
                  <a:lnTo>
                    <a:pt x="1140" y="986"/>
                  </a:lnTo>
                  <a:lnTo>
                    <a:pt x="1144" y="991"/>
                  </a:lnTo>
                  <a:lnTo>
                    <a:pt x="1144" y="996"/>
                  </a:lnTo>
                  <a:lnTo>
                    <a:pt x="1144" y="1006"/>
                  </a:lnTo>
                  <a:lnTo>
                    <a:pt x="1144" y="1015"/>
                  </a:lnTo>
                  <a:lnTo>
                    <a:pt x="1144" y="1030"/>
                  </a:lnTo>
                  <a:lnTo>
                    <a:pt x="1149" y="1040"/>
                  </a:lnTo>
                  <a:lnTo>
                    <a:pt x="1149" y="1054"/>
                  </a:lnTo>
                  <a:lnTo>
                    <a:pt x="1149" y="1074"/>
                  </a:lnTo>
                  <a:lnTo>
                    <a:pt x="1149" y="1088"/>
                  </a:lnTo>
                  <a:lnTo>
                    <a:pt x="1149" y="1103"/>
                  </a:lnTo>
                  <a:lnTo>
                    <a:pt x="1149" y="1122"/>
                  </a:lnTo>
                  <a:lnTo>
                    <a:pt x="1153" y="1137"/>
                  </a:lnTo>
                  <a:lnTo>
                    <a:pt x="1153" y="1151"/>
                  </a:lnTo>
                  <a:lnTo>
                    <a:pt x="1153" y="1171"/>
                  </a:lnTo>
                  <a:lnTo>
                    <a:pt x="1153" y="1185"/>
                  </a:lnTo>
                  <a:lnTo>
                    <a:pt x="1153" y="1200"/>
                  </a:lnTo>
                  <a:lnTo>
                    <a:pt x="1153" y="1210"/>
                  </a:lnTo>
                  <a:lnTo>
                    <a:pt x="1157" y="1224"/>
                  </a:lnTo>
                  <a:lnTo>
                    <a:pt x="1157" y="1239"/>
                  </a:lnTo>
                  <a:lnTo>
                    <a:pt x="1157" y="1248"/>
                  </a:lnTo>
                  <a:lnTo>
                    <a:pt x="1157" y="1263"/>
                  </a:lnTo>
                  <a:lnTo>
                    <a:pt x="1157" y="1273"/>
                  </a:lnTo>
                  <a:lnTo>
                    <a:pt x="1157" y="1282"/>
                  </a:lnTo>
                  <a:lnTo>
                    <a:pt x="1161" y="1292"/>
                  </a:lnTo>
                  <a:lnTo>
                    <a:pt x="1161" y="1302"/>
                  </a:lnTo>
                  <a:lnTo>
                    <a:pt x="1161" y="1307"/>
                  </a:lnTo>
                  <a:lnTo>
                    <a:pt x="1161" y="1317"/>
                  </a:lnTo>
                  <a:lnTo>
                    <a:pt x="1161" y="1326"/>
                  </a:lnTo>
                  <a:lnTo>
                    <a:pt x="1165" y="1331"/>
                  </a:lnTo>
                  <a:lnTo>
                    <a:pt x="1165" y="1341"/>
                  </a:lnTo>
                  <a:lnTo>
                    <a:pt x="1165" y="1346"/>
                  </a:lnTo>
                  <a:lnTo>
                    <a:pt x="1165" y="1351"/>
                  </a:lnTo>
                  <a:lnTo>
                    <a:pt x="1165" y="1355"/>
                  </a:lnTo>
                  <a:lnTo>
                    <a:pt x="1165" y="1360"/>
                  </a:lnTo>
                  <a:lnTo>
                    <a:pt x="1169" y="1365"/>
                  </a:lnTo>
                  <a:lnTo>
                    <a:pt x="1169" y="1370"/>
                  </a:lnTo>
                  <a:lnTo>
                    <a:pt x="1169" y="1375"/>
                  </a:lnTo>
                  <a:lnTo>
                    <a:pt x="1169" y="1380"/>
                  </a:lnTo>
                  <a:lnTo>
                    <a:pt x="1169" y="1385"/>
                  </a:lnTo>
                  <a:lnTo>
                    <a:pt x="1174" y="1389"/>
                  </a:lnTo>
                  <a:lnTo>
                    <a:pt x="1174" y="1394"/>
                  </a:lnTo>
                  <a:lnTo>
                    <a:pt x="1174" y="1399"/>
                  </a:lnTo>
                  <a:lnTo>
                    <a:pt x="1174" y="1404"/>
                  </a:lnTo>
                  <a:lnTo>
                    <a:pt x="1178" y="1409"/>
                  </a:lnTo>
                  <a:lnTo>
                    <a:pt x="1178" y="1414"/>
                  </a:lnTo>
                  <a:lnTo>
                    <a:pt x="1178" y="1419"/>
                  </a:lnTo>
                  <a:lnTo>
                    <a:pt x="1182" y="1423"/>
                  </a:lnTo>
                  <a:lnTo>
                    <a:pt x="1186" y="1428"/>
                  </a:lnTo>
                  <a:lnTo>
                    <a:pt x="1186" y="1433"/>
                  </a:lnTo>
                  <a:lnTo>
                    <a:pt x="1190" y="1438"/>
                  </a:lnTo>
                  <a:lnTo>
                    <a:pt x="1195" y="1443"/>
                  </a:lnTo>
                  <a:lnTo>
                    <a:pt x="1199" y="1448"/>
                  </a:lnTo>
                  <a:lnTo>
                    <a:pt x="1203" y="1453"/>
                  </a:lnTo>
                  <a:lnTo>
                    <a:pt x="1207" y="1457"/>
                  </a:lnTo>
                  <a:lnTo>
                    <a:pt x="1211" y="1462"/>
                  </a:lnTo>
                  <a:lnTo>
                    <a:pt x="1215" y="1462"/>
                  </a:lnTo>
                  <a:lnTo>
                    <a:pt x="1220" y="1467"/>
                  </a:lnTo>
                  <a:lnTo>
                    <a:pt x="1224" y="1467"/>
                  </a:lnTo>
                  <a:lnTo>
                    <a:pt x="1228" y="1467"/>
                  </a:lnTo>
                  <a:lnTo>
                    <a:pt x="1232" y="1467"/>
                  </a:lnTo>
                  <a:lnTo>
                    <a:pt x="1236" y="1472"/>
                  </a:lnTo>
                  <a:lnTo>
                    <a:pt x="1241" y="1472"/>
                  </a:lnTo>
                  <a:lnTo>
                    <a:pt x="1245" y="1472"/>
                  </a:lnTo>
                  <a:lnTo>
                    <a:pt x="1249" y="1472"/>
                  </a:lnTo>
                  <a:lnTo>
                    <a:pt x="1253" y="1472"/>
                  </a:lnTo>
                  <a:lnTo>
                    <a:pt x="1257" y="1472"/>
                  </a:lnTo>
                  <a:lnTo>
                    <a:pt x="1261" y="1472"/>
                  </a:lnTo>
                  <a:lnTo>
                    <a:pt x="1266" y="1472"/>
                  </a:lnTo>
                  <a:lnTo>
                    <a:pt x="1270" y="1477"/>
                  </a:lnTo>
                  <a:lnTo>
                    <a:pt x="1274" y="1477"/>
                  </a:lnTo>
                  <a:lnTo>
                    <a:pt x="1278" y="1477"/>
                  </a:lnTo>
                  <a:lnTo>
                    <a:pt x="1282" y="1477"/>
                  </a:lnTo>
                  <a:lnTo>
                    <a:pt x="1286" y="1477"/>
                  </a:lnTo>
                  <a:lnTo>
                    <a:pt x="1291" y="1477"/>
                  </a:lnTo>
                  <a:lnTo>
                    <a:pt x="1295" y="1477"/>
                  </a:lnTo>
                  <a:lnTo>
                    <a:pt x="1299" y="1477"/>
                  </a:lnTo>
                  <a:lnTo>
                    <a:pt x="1303" y="1477"/>
                  </a:lnTo>
                  <a:lnTo>
                    <a:pt x="1307" y="1477"/>
                  </a:lnTo>
                  <a:lnTo>
                    <a:pt x="1312" y="1477"/>
                  </a:lnTo>
                  <a:lnTo>
                    <a:pt x="1316" y="1477"/>
                  </a:lnTo>
                  <a:lnTo>
                    <a:pt x="1320" y="1477"/>
                  </a:lnTo>
                  <a:lnTo>
                    <a:pt x="1324" y="1477"/>
                  </a:lnTo>
                  <a:lnTo>
                    <a:pt x="1328" y="1477"/>
                  </a:lnTo>
                  <a:lnTo>
                    <a:pt x="1332" y="1477"/>
                  </a:lnTo>
                  <a:lnTo>
                    <a:pt x="1337" y="1477"/>
                  </a:lnTo>
                  <a:lnTo>
                    <a:pt x="1341" y="1477"/>
                  </a:lnTo>
                  <a:lnTo>
                    <a:pt x="1345" y="1477"/>
                  </a:lnTo>
                  <a:lnTo>
                    <a:pt x="1349" y="1477"/>
                  </a:lnTo>
                  <a:lnTo>
                    <a:pt x="1353" y="1477"/>
                  </a:lnTo>
                  <a:lnTo>
                    <a:pt x="1357" y="1477"/>
                  </a:lnTo>
                  <a:lnTo>
                    <a:pt x="1362" y="1477"/>
                  </a:lnTo>
                  <a:lnTo>
                    <a:pt x="1366" y="1477"/>
                  </a:lnTo>
                  <a:lnTo>
                    <a:pt x="1370" y="1477"/>
                  </a:lnTo>
                  <a:lnTo>
                    <a:pt x="1374" y="1477"/>
                  </a:lnTo>
                  <a:lnTo>
                    <a:pt x="1378" y="1477"/>
                  </a:lnTo>
                  <a:lnTo>
                    <a:pt x="1383" y="1477"/>
                  </a:lnTo>
                  <a:lnTo>
                    <a:pt x="1387" y="1482"/>
                  </a:lnTo>
                  <a:lnTo>
                    <a:pt x="1391" y="1482"/>
                  </a:lnTo>
                  <a:lnTo>
                    <a:pt x="1395" y="1482"/>
                  </a:lnTo>
                  <a:lnTo>
                    <a:pt x="1399" y="1482"/>
                  </a:lnTo>
                  <a:lnTo>
                    <a:pt x="1403" y="1482"/>
                  </a:lnTo>
                  <a:lnTo>
                    <a:pt x="1408" y="1482"/>
                  </a:lnTo>
                  <a:lnTo>
                    <a:pt x="1412" y="1482"/>
                  </a:lnTo>
                  <a:lnTo>
                    <a:pt x="1416" y="1482"/>
                  </a:lnTo>
                  <a:lnTo>
                    <a:pt x="1420" y="1482"/>
                  </a:lnTo>
                  <a:lnTo>
                    <a:pt x="1424" y="1482"/>
                  </a:lnTo>
                  <a:lnTo>
                    <a:pt x="1429" y="1482"/>
                  </a:lnTo>
                  <a:lnTo>
                    <a:pt x="1433" y="1482"/>
                  </a:lnTo>
                  <a:lnTo>
                    <a:pt x="1437" y="1482"/>
                  </a:lnTo>
                  <a:lnTo>
                    <a:pt x="1441" y="1482"/>
                  </a:lnTo>
                  <a:lnTo>
                    <a:pt x="1445" y="1482"/>
                  </a:lnTo>
                  <a:lnTo>
                    <a:pt x="1449" y="1482"/>
                  </a:lnTo>
                  <a:lnTo>
                    <a:pt x="1454" y="1482"/>
                  </a:lnTo>
                  <a:lnTo>
                    <a:pt x="1458" y="1482"/>
                  </a:lnTo>
                  <a:lnTo>
                    <a:pt x="1462" y="1482"/>
                  </a:lnTo>
                  <a:lnTo>
                    <a:pt x="1466" y="1482"/>
                  </a:lnTo>
                  <a:lnTo>
                    <a:pt x="1470" y="1482"/>
                  </a:lnTo>
                  <a:lnTo>
                    <a:pt x="1474" y="1482"/>
                  </a:lnTo>
                  <a:lnTo>
                    <a:pt x="1479" y="1482"/>
                  </a:lnTo>
                  <a:lnTo>
                    <a:pt x="1483" y="1482"/>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814" name="Freeform 94"/>
            <p:cNvSpPr>
              <a:spLocks noChangeAspect="1"/>
            </p:cNvSpPr>
            <p:nvPr/>
          </p:nvSpPr>
          <p:spPr bwMode="auto">
            <a:xfrm>
              <a:off x="144" y="2592"/>
              <a:ext cx="1186" cy="1225"/>
            </a:xfrm>
            <a:custGeom>
              <a:avLst/>
              <a:gdLst>
                <a:gd name="T0" fmla="*/ 29 w 1483"/>
                <a:gd name="T1" fmla="*/ 1531 h 1531"/>
                <a:gd name="T2" fmla="*/ 62 w 1483"/>
                <a:gd name="T3" fmla="*/ 1531 h 1531"/>
                <a:gd name="T4" fmla="*/ 96 w 1483"/>
                <a:gd name="T5" fmla="*/ 1531 h 1531"/>
                <a:gd name="T6" fmla="*/ 129 w 1483"/>
                <a:gd name="T7" fmla="*/ 1531 h 1531"/>
                <a:gd name="T8" fmla="*/ 163 w 1483"/>
                <a:gd name="T9" fmla="*/ 1531 h 1531"/>
                <a:gd name="T10" fmla="*/ 196 w 1483"/>
                <a:gd name="T11" fmla="*/ 1531 h 1531"/>
                <a:gd name="T12" fmla="*/ 230 w 1483"/>
                <a:gd name="T13" fmla="*/ 1531 h 1531"/>
                <a:gd name="T14" fmla="*/ 263 w 1483"/>
                <a:gd name="T15" fmla="*/ 1531 h 1531"/>
                <a:gd name="T16" fmla="*/ 296 w 1483"/>
                <a:gd name="T17" fmla="*/ 1531 h 1531"/>
                <a:gd name="T18" fmla="*/ 330 w 1483"/>
                <a:gd name="T19" fmla="*/ 1531 h 1531"/>
                <a:gd name="T20" fmla="*/ 363 w 1483"/>
                <a:gd name="T21" fmla="*/ 1531 h 1531"/>
                <a:gd name="T22" fmla="*/ 397 w 1483"/>
                <a:gd name="T23" fmla="*/ 1531 h 1531"/>
                <a:gd name="T24" fmla="*/ 430 w 1483"/>
                <a:gd name="T25" fmla="*/ 1531 h 1531"/>
                <a:gd name="T26" fmla="*/ 463 w 1483"/>
                <a:gd name="T27" fmla="*/ 1531 h 1531"/>
                <a:gd name="T28" fmla="*/ 497 w 1483"/>
                <a:gd name="T29" fmla="*/ 1526 h 1531"/>
                <a:gd name="T30" fmla="*/ 530 w 1483"/>
                <a:gd name="T31" fmla="*/ 1526 h 1531"/>
                <a:gd name="T32" fmla="*/ 564 w 1483"/>
                <a:gd name="T33" fmla="*/ 1521 h 1531"/>
                <a:gd name="T34" fmla="*/ 597 w 1483"/>
                <a:gd name="T35" fmla="*/ 1516 h 1531"/>
                <a:gd name="T36" fmla="*/ 631 w 1483"/>
                <a:gd name="T37" fmla="*/ 1506 h 1531"/>
                <a:gd name="T38" fmla="*/ 664 w 1483"/>
                <a:gd name="T39" fmla="*/ 1482 h 1531"/>
                <a:gd name="T40" fmla="*/ 685 w 1483"/>
                <a:gd name="T41" fmla="*/ 1443 h 1531"/>
                <a:gd name="T42" fmla="*/ 693 w 1483"/>
                <a:gd name="T43" fmla="*/ 1404 h 1531"/>
                <a:gd name="T44" fmla="*/ 702 w 1483"/>
                <a:gd name="T45" fmla="*/ 1365 h 1531"/>
                <a:gd name="T46" fmla="*/ 706 w 1483"/>
                <a:gd name="T47" fmla="*/ 1312 h 1531"/>
                <a:gd name="T48" fmla="*/ 714 w 1483"/>
                <a:gd name="T49" fmla="*/ 1239 h 1531"/>
                <a:gd name="T50" fmla="*/ 718 w 1483"/>
                <a:gd name="T51" fmla="*/ 1118 h 1531"/>
                <a:gd name="T52" fmla="*/ 722 w 1483"/>
                <a:gd name="T53" fmla="*/ 918 h 1531"/>
                <a:gd name="T54" fmla="*/ 731 w 1483"/>
                <a:gd name="T55" fmla="*/ 612 h 1531"/>
                <a:gd name="T56" fmla="*/ 735 w 1483"/>
                <a:gd name="T57" fmla="*/ 219 h 1531"/>
                <a:gd name="T58" fmla="*/ 743 w 1483"/>
                <a:gd name="T59" fmla="*/ 0 h 1531"/>
                <a:gd name="T60" fmla="*/ 748 w 1483"/>
                <a:gd name="T61" fmla="*/ 219 h 1531"/>
                <a:gd name="T62" fmla="*/ 752 w 1483"/>
                <a:gd name="T63" fmla="*/ 612 h 1531"/>
                <a:gd name="T64" fmla="*/ 760 w 1483"/>
                <a:gd name="T65" fmla="*/ 918 h 1531"/>
                <a:gd name="T66" fmla="*/ 764 w 1483"/>
                <a:gd name="T67" fmla="*/ 1118 h 1531"/>
                <a:gd name="T68" fmla="*/ 768 w 1483"/>
                <a:gd name="T69" fmla="*/ 1239 h 1531"/>
                <a:gd name="T70" fmla="*/ 777 w 1483"/>
                <a:gd name="T71" fmla="*/ 1312 h 1531"/>
                <a:gd name="T72" fmla="*/ 781 w 1483"/>
                <a:gd name="T73" fmla="*/ 1365 h 1531"/>
                <a:gd name="T74" fmla="*/ 789 w 1483"/>
                <a:gd name="T75" fmla="*/ 1404 h 1531"/>
                <a:gd name="T76" fmla="*/ 798 w 1483"/>
                <a:gd name="T77" fmla="*/ 1443 h 1531"/>
                <a:gd name="T78" fmla="*/ 819 w 1483"/>
                <a:gd name="T79" fmla="*/ 1482 h 1531"/>
                <a:gd name="T80" fmla="*/ 852 w 1483"/>
                <a:gd name="T81" fmla="*/ 1506 h 1531"/>
                <a:gd name="T82" fmla="*/ 885 w 1483"/>
                <a:gd name="T83" fmla="*/ 1516 h 1531"/>
                <a:gd name="T84" fmla="*/ 919 w 1483"/>
                <a:gd name="T85" fmla="*/ 1521 h 1531"/>
                <a:gd name="T86" fmla="*/ 952 w 1483"/>
                <a:gd name="T87" fmla="*/ 1526 h 1531"/>
                <a:gd name="T88" fmla="*/ 986 w 1483"/>
                <a:gd name="T89" fmla="*/ 1526 h 1531"/>
                <a:gd name="T90" fmla="*/ 1019 w 1483"/>
                <a:gd name="T91" fmla="*/ 1531 h 1531"/>
                <a:gd name="T92" fmla="*/ 1053 w 1483"/>
                <a:gd name="T93" fmla="*/ 1531 h 1531"/>
                <a:gd name="T94" fmla="*/ 1086 w 1483"/>
                <a:gd name="T95" fmla="*/ 1531 h 1531"/>
                <a:gd name="T96" fmla="*/ 1119 w 1483"/>
                <a:gd name="T97" fmla="*/ 1531 h 1531"/>
                <a:gd name="T98" fmla="*/ 1153 w 1483"/>
                <a:gd name="T99" fmla="*/ 1531 h 1531"/>
                <a:gd name="T100" fmla="*/ 1186 w 1483"/>
                <a:gd name="T101" fmla="*/ 1531 h 1531"/>
                <a:gd name="T102" fmla="*/ 1220 w 1483"/>
                <a:gd name="T103" fmla="*/ 1531 h 1531"/>
                <a:gd name="T104" fmla="*/ 1253 w 1483"/>
                <a:gd name="T105" fmla="*/ 1531 h 1531"/>
                <a:gd name="T106" fmla="*/ 1286 w 1483"/>
                <a:gd name="T107" fmla="*/ 1531 h 1531"/>
                <a:gd name="T108" fmla="*/ 1320 w 1483"/>
                <a:gd name="T109" fmla="*/ 1531 h 1531"/>
                <a:gd name="T110" fmla="*/ 1353 w 1483"/>
                <a:gd name="T111" fmla="*/ 1531 h 1531"/>
                <a:gd name="T112" fmla="*/ 1387 w 1483"/>
                <a:gd name="T113" fmla="*/ 1531 h 1531"/>
                <a:gd name="T114" fmla="*/ 1420 w 1483"/>
                <a:gd name="T115" fmla="*/ 1531 h 1531"/>
                <a:gd name="T116" fmla="*/ 1454 w 1483"/>
                <a:gd name="T117" fmla="*/ 1531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83" h="1531">
                  <a:moveTo>
                    <a:pt x="0" y="1531"/>
                  </a:moveTo>
                  <a:lnTo>
                    <a:pt x="4" y="1531"/>
                  </a:lnTo>
                  <a:lnTo>
                    <a:pt x="8" y="1531"/>
                  </a:lnTo>
                  <a:lnTo>
                    <a:pt x="12" y="1531"/>
                  </a:lnTo>
                  <a:lnTo>
                    <a:pt x="16" y="1531"/>
                  </a:lnTo>
                  <a:lnTo>
                    <a:pt x="21" y="1531"/>
                  </a:lnTo>
                  <a:lnTo>
                    <a:pt x="25" y="1531"/>
                  </a:lnTo>
                  <a:lnTo>
                    <a:pt x="29" y="1531"/>
                  </a:lnTo>
                  <a:lnTo>
                    <a:pt x="33" y="1531"/>
                  </a:lnTo>
                  <a:lnTo>
                    <a:pt x="37" y="1531"/>
                  </a:lnTo>
                  <a:lnTo>
                    <a:pt x="42" y="1531"/>
                  </a:lnTo>
                  <a:lnTo>
                    <a:pt x="46" y="1531"/>
                  </a:lnTo>
                  <a:lnTo>
                    <a:pt x="50" y="1531"/>
                  </a:lnTo>
                  <a:lnTo>
                    <a:pt x="54" y="1531"/>
                  </a:lnTo>
                  <a:lnTo>
                    <a:pt x="58" y="1531"/>
                  </a:lnTo>
                  <a:lnTo>
                    <a:pt x="62" y="1531"/>
                  </a:lnTo>
                  <a:lnTo>
                    <a:pt x="67" y="1531"/>
                  </a:lnTo>
                  <a:lnTo>
                    <a:pt x="71" y="1531"/>
                  </a:lnTo>
                  <a:lnTo>
                    <a:pt x="75" y="1531"/>
                  </a:lnTo>
                  <a:lnTo>
                    <a:pt x="79" y="1531"/>
                  </a:lnTo>
                  <a:lnTo>
                    <a:pt x="83" y="1531"/>
                  </a:lnTo>
                  <a:lnTo>
                    <a:pt x="88" y="1531"/>
                  </a:lnTo>
                  <a:lnTo>
                    <a:pt x="92" y="1531"/>
                  </a:lnTo>
                  <a:lnTo>
                    <a:pt x="96" y="1531"/>
                  </a:lnTo>
                  <a:lnTo>
                    <a:pt x="100" y="1531"/>
                  </a:lnTo>
                  <a:lnTo>
                    <a:pt x="104" y="1531"/>
                  </a:lnTo>
                  <a:lnTo>
                    <a:pt x="108" y="1531"/>
                  </a:lnTo>
                  <a:lnTo>
                    <a:pt x="113" y="1531"/>
                  </a:lnTo>
                  <a:lnTo>
                    <a:pt x="117" y="1531"/>
                  </a:lnTo>
                  <a:lnTo>
                    <a:pt x="121" y="1531"/>
                  </a:lnTo>
                  <a:lnTo>
                    <a:pt x="125" y="1531"/>
                  </a:lnTo>
                  <a:lnTo>
                    <a:pt x="129" y="1531"/>
                  </a:lnTo>
                  <a:lnTo>
                    <a:pt x="133" y="1531"/>
                  </a:lnTo>
                  <a:lnTo>
                    <a:pt x="138" y="1531"/>
                  </a:lnTo>
                  <a:lnTo>
                    <a:pt x="142" y="1531"/>
                  </a:lnTo>
                  <a:lnTo>
                    <a:pt x="146" y="1531"/>
                  </a:lnTo>
                  <a:lnTo>
                    <a:pt x="150" y="1531"/>
                  </a:lnTo>
                  <a:lnTo>
                    <a:pt x="154" y="1531"/>
                  </a:lnTo>
                  <a:lnTo>
                    <a:pt x="159" y="1531"/>
                  </a:lnTo>
                  <a:lnTo>
                    <a:pt x="163" y="1531"/>
                  </a:lnTo>
                  <a:lnTo>
                    <a:pt x="167" y="1531"/>
                  </a:lnTo>
                  <a:lnTo>
                    <a:pt x="171" y="1531"/>
                  </a:lnTo>
                  <a:lnTo>
                    <a:pt x="175" y="1531"/>
                  </a:lnTo>
                  <a:lnTo>
                    <a:pt x="179" y="1531"/>
                  </a:lnTo>
                  <a:lnTo>
                    <a:pt x="184" y="1531"/>
                  </a:lnTo>
                  <a:lnTo>
                    <a:pt x="188" y="1531"/>
                  </a:lnTo>
                  <a:lnTo>
                    <a:pt x="192" y="1531"/>
                  </a:lnTo>
                  <a:lnTo>
                    <a:pt x="196" y="1531"/>
                  </a:lnTo>
                  <a:lnTo>
                    <a:pt x="200" y="1531"/>
                  </a:lnTo>
                  <a:lnTo>
                    <a:pt x="204" y="1531"/>
                  </a:lnTo>
                  <a:lnTo>
                    <a:pt x="209" y="1531"/>
                  </a:lnTo>
                  <a:lnTo>
                    <a:pt x="213" y="1531"/>
                  </a:lnTo>
                  <a:lnTo>
                    <a:pt x="217" y="1531"/>
                  </a:lnTo>
                  <a:lnTo>
                    <a:pt x="221" y="1531"/>
                  </a:lnTo>
                  <a:lnTo>
                    <a:pt x="225" y="1531"/>
                  </a:lnTo>
                  <a:lnTo>
                    <a:pt x="230" y="1531"/>
                  </a:lnTo>
                  <a:lnTo>
                    <a:pt x="234" y="1531"/>
                  </a:lnTo>
                  <a:lnTo>
                    <a:pt x="238" y="1531"/>
                  </a:lnTo>
                  <a:lnTo>
                    <a:pt x="242" y="1531"/>
                  </a:lnTo>
                  <a:lnTo>
                    <a:pt x="246" y="1531"/>
                  </a:lnTo>
                  <a:lnTo>
                    <a:pt x="250" y="1531"/>
                  </a:lnTo>
                  <a:lnTo>
                    <a:pt x="255" y="1531"/>
                  </a:lnTo>
                  <a:lnTo>
                    <a:pt x="259" y="1531"/>
                  </a:lnTo>
                  <a:lnTo>
                    <a:pt x="263" y="1531"/>
                  </a:lnTo>
                  <a:lnTo>
                    <a:pt x="267" y="1531"/>
                  </a:lnTo>
                  <a:lnTo>
                    <a:pt x="271" y="1531"/>
                  </a:lnTo>
                  <a:lnTo>
                    <a:pt x="276" y="1531"/>
                  </a:lnTo>
                  <a:lnTo>
                    <a:pt x="280" y="1531"/>
                  </a:lnTo>
                  <a:lnTo>
                    <a:pt x="284" y="1531"/>
                  </a:lnTo>
                  <a:lnTo>
                    <a:pt x="288" y="1531"/>
                  </a:lnTo>
                  <a:lnTo>
                    <a:pt x="292" y="1531"/>
                  </a:lnTo>
                  <a:lnTo>
                    <a:pt x="296" y="1531"/>
                  </a:lnTo>
                  <a:lnTo>
                    <a:pt x="301" y="1531"/>
                  </a:lnTo>
                  <a:lnTo>
                    <a:pt x="305" y="1531"/>
                  </a:lnTo>
                  <a:lnTo>
                    <a:pt x="309" y="1531"/>
                  </a:lnTo>
                  <a:lnTo>
                    <a:pt x="313" y="1531"/>
                  </a:lnTo>
                  <a:lnTo>
                    <a:pt x="317" y="1531"/>
                  </a:lnTo>
                  <a:lnTo>
                    <a:pt x="321" y="1531"/>
                  </a:lnTo>
                  <a:lnTo>
                    <a:pt x="326" y="1531"/>
                  </a:lnTo>
                  <a:lnTo>
                    <a:pt x="330" y="1531"/>
                  </a:lnTo>
                  <a:lnTo>
                    <a:pt x="334" y="1531"/>
                  </a:lnTo>
                  <a:lnTo>
                    <a:pt x="338" y="1531"/>
                  </a:lnTo>
                  <a:lnTo>
                    <a:pt x="342" y="1531"/>
                  </a:lnTo>
                  <a:lnTo>
                    <a:pt x="347" y="1531"/>
                  </a:lnTo>
                  <a:lnTo>
                    <a:pt x="351" y="1531"/>
                  </a:lnTo>
                  <a:lnTo>
                    <a:pt x="355" y="1531"/>
                  </a:lnTo>
                  <a:lnTo>
                    <a:pt x="359" y="1531"/>
                  </a:lnTo>
                  <a:lnTo>
                    <a:pt x="363" y="1531"/>
                  </a:lnTo>
                  <a:lnTo>
                    <a:pt x="367" y="1531"/>
                  </a:lnTo>
                  <a:lnTo>
                    <a:pt x="372" y="1531"/>
                  </a:lnTo>
                  <a:lnTo>
                    <a:pt x="376" y="1531"/>
                  </a:lnTo>
                  <a:lnTo>
                    <a:pt x="380" y="1531"/>
                  </a:lnTo>
                  <a:lnTo>
                    <a:pt x="384" y="1531"/>
                  </a:lnTo>
                  <a:lnTo>
                    <a:pt x="388" y="1531"/>
                  </a:lnTo>
                  <a:lnTo>
                    <a:pt x="392" y="1531"/>
                  </a:lnTo>
                  <a:lnTo>
                    <a:pt x="397" y="1531"/>
                  </a:lnTo>
                  <a:lnTo>
                    <a:pt x="401" y="1531"/>
                  </a:lnTo>
                  <a:lnTo>
                    <a:pt x="405" y="1531"/>
                  </a:lnTo>
                  <a:lnTo>
                    <a:pt x="409" y="1531"/>
                  </a:lnTo>
                  <a:lnTo>
                    <a:pt x="413" y="1531"/>
                  </a:lnTo>
                  <a:lnTo>
                    <a:pt x="418" y="1531"/>
                  </a:lnTo>
                  <a:lnTo>
                    <a:pt x="422" y="1531"/>
                  </a:lnTo>
                  <a:lnTo>
                    <a:pt x="426" y="1531"/>
                  </a:lnTo>
                  <a:lnTo>
                    <a:pt x="430" y="1531"/>
                  </a:lnTo>
                  <a:lnTo>
                    <a:pt x="434" y="1531"/>
                  </a:lnTo>
                  <a:lnTo>
                    <a:pt x="438" y="1531"/>
                  </a:lnTo>
                  <a:lnTo>
                    <a:pt x="443" y="1531"/>
                  </a:lnTo>
                  <a:lnTo>
                    <a:pt x="447" y="1531"/>
                  </a:lnTo>
                  <a:lnTo>
                    <a:pt x="451" y="1531"/>
                  </a:lnTo>
                  <a:lnTo>
                    <a:pt x="455" y="1531"/>
                  </a:lnTo>
                  <a:lnTo>
                    <a:pt x="459" y="1531"/>
                  </a:lnTo>
                  <a:lnTo>
                    <a:pt x="463" y="1531"/>
                  </a:lnTo>
                  <a:lnTo>
                    <a:pt x="468" y="1531"/>
                  </a:lnTo>
                  <a:lnTo>
                    <a:pt x="472" y="1531"/>
                  </a:lnTo>
                  <a:lnTo>
                    <a:pt x="476" y="1531"/>
                  </a:lnTo>
                  <a:lnTo>
                    <a:pt x="480" y="1526"/>
                  </a:lnTo>
                  <a:lnTo>
                    <a:pt x="484" y="1526"/>
                  </a:lnTo>
                  <a:lnTo>
                    <a:pt x="489" y="1526"/>
                  </a:lnTo>
                  <a:lnTo>
                    <a:pt x="493" y="1526"/>
                  </a:lnTo>
                  <a:lnTo>
                    <a:pt x="497" y="1526"/>
                  </a:lnTo>
                  <a:lnTo>
                    <a:pt x="501" y="1526"/>
                  </a:lnTo>
                  <a:lnTo>
                    <a:pt x="505" y="1526"/>
                  </a:lnTo>
                  <a:lnTo>
                    <a:pt x="509" y="1526"/>
                  </a:lnTo>
                  <a:lnTo>
                    <a:pt x="514" y="1526"/>
                  </a:lnTo>
                  <a:lnTo>
                    <a:pt x="518" y="1526"/>
                  </a:lnTo>
                  <a:lnTo>
                    <a:pt x="522" y="1526"/>
                  </a:lnTo>
                  <a:lnTo>
                    <a:pt x="526" y="1526"/>
                  </a:lnTo>
                  <a:lnTo>
                    <a:pt x="530" y="1526"/>
                  </a:lnTo>
                  <a:lnTo>
                    <a:pt x="535" y="1526"/>
                  </a:lnTo>
                  <a:lnTo>
                    <a:pt x="539" y="1526"/>
                  </a:lnTo>
                  <a:lnTo>
                    <a:pt x="543" y="1526"/>
                  </a:lnTo>
                  <a:lnTo>
                    <a:pt x="547" y="1526"/>
                  </a:lnTo>
                  <a:lnTo>
                    <a:pt x="551" y="1526"/>
                  </a:lnTo>
                  <a:lnTo>
                    <a:pt x="555" y="1526"/>
                  </a:lnTo>
                  <a:lnTo>
                    <a:pt x="560" y="1521"/>
                  </a:lnTo>
                  <a:lnTo>
                    <a:pt x="564" y="1521"/>
                  </a:lnTo>
                  <a:lnTo>
                    <a:pt x="568" y="1521"/>
                  </a:lnTo>
                  <a:lnTo>
                    <a:pt x="572" y="1521"/>
                  </a:lnTo>
                  <a:lnTo>
                    <a:pt x="576" y="1521"/>
                  </a:lnTo>
                  <a:lnTo>
                    <a:pt x="580" y="1521"/>
                  </a:lnTo>
                  <a:lnTo>
                    <a:pt x="585" y="1521"/>
                  </a:lnTo>
                  <a:lnTo>
                    <a:pt x="589" y="1521"/>
                  </a:lnTo>
                  <a:lnTo>
                    <a:pt x="593" y="1521"/>
                  </a:lnTo>
                  <a:lnTo>
                    <a:pt x="597" y="1516"/>
                  </a:lnTo>
                  <a:lnTo>
                    <a:pt x="601" y="1516"/>
                  </a:lnTo>
                  <a:lnTo>
                    <a:pt x="606" y="1516"/>
                  </a:lnTo>
                  <a:lnTo>
                    <a:pt x="610" y="1516"/>
                  </a:lnTo>
                  <a:lnTo>
                    <a:pt x="614" y="1511"/>
                  </a:lnTo>
                  <a:lnTo>
                    <a:pt x="618" y="1511"/>
                  </a:lnTo>
                  <a:lnTo>
                    <a:pt x="622" y="1511"/>
                  </a:lnTo>
                  <a:lnTo>
                    <a:pt x="626" y="1511"/>
                  </a:lnTo>
                  <a:lnTo>
                    <a:pt x="631" y="1506"/>
                  </a:lnTo>
                  <a:lnTo>
                    <a:pt x="635" y="1506"/>
                  </a:lnTo>
                  <a:lnTo>
                    <a:pt x="639" y="1501"/>
                  </a:lnTo>
                  <a:lnTo>
                    <a:pt x="643" y="1501"/>
                  </a:lnTo>
                  <a:lnTo>
                    <a:pt x="647" y="1497"/>
                  </a:lnTo>
                  <a:lnTo>
                    <a:pt x="651" y="1497"/>
                  </a:lnTo>
                  <a:lnTo>
                    <a:pt x="656" y="1492"/>
                  </a:lnTo>
                  <a:lnTo>
                    <a:pt x="660" y="1487"/>
                  </a:lnTo>
                  <a:lnTo>
                    <a:pt x="664" y="1482"/>
                  </a:lnTo>
                  <a:lnTo>
                    <a:pt x="668" y="1477"/>
                  </a:lnTo>
                  <a:lnTo>
                    <a:pt x="672" y="1472"/>
                  </a:lnTo>
                  <a:lnTo>
                    <a:pt x="677" y="1467"/>
                  </a:lnTo>
                  <a:lnTo>
                    <a:pt x="677" y="1463"/>
                  </a:lnTo>
                  <a:lnTo>
                    <a:pt x="681" y="1458"/>
                  </a:lnTo>
                  <a:lnTo>
                    <a:pt x="681" y="1453"/>
                  </a:lnTo>
                  <a:lnTo>
                    <a:pt x="685" y="1448"/>
                  </a:lnTo>
                  <a:lnTo>
                    <a:pt x="685" y="1443"/>
                  </a:lnTo>
                  <a:lnTo>
                    <a:pt x="685" y="1438"/>
                  </a:lnTo>
                  <a:lnTo>
                    <a:pt x="689" y="1433"/>
                  </a:lnTo>
                  <a:lnTo>
                    <a:pt x="689" y="1429"/>
                  </a:lnTo>
                  <a:lnTo>
                    <a:pt x="689" y="1424"/>
                  </a:lnTo>
                  <a:lnTo>
                    <a:pt x="693" y="1419"/>
                  </a:lnTo>
                  <a:lnTo>
                    <a:pt x="693" y="1414"/>
                  </a:lnTo>
                  <a:lnTo>
                    <a:pt x="693" y="1409"/>
                  </a:lnTo>
                  <a:lnTo>
                    <a:pt x="693" y="1404"/>
                  </a:lnTo>
                  <a:lnTo>
                    <a:pt x="697" y="1399"/>
                  </a:lnTo>
                  <a:lnTo>
                    <a:pt x="697" y="1395"/>
                  </a:lnTo>
                  <a:lnTo>
                    <a:pt x="697" y="1390"/>
                  </a:lnTo>
                  <a:lnTo>
                    <a:pt x="697" y="1385"/>
                  </a:lnTo>
                  <a:lnTo>
                    <a:pt x="697" y="1380"/>
                  </a:lnTo>
                  <a:lnTo>
                    <a:pt x="697" y="1375"/>
                  </a:lnTo>
                  <a:lnTo>
                    <a:pt x="702" y="1370"/>
                  </a:lnTo>
                  <a:lnTo>
                    <a:pt x="702" y="1365"/>
                  </a:lnTo>
                  <a:lnTo>
                    <a:pt x="702" y="1361"/>
                  </a:lnTo>
                  <a:lnTo>
                    <a:pt x="702" y="1356"/>
                  </a:lnTo>
                  <a:lnTo>
                    <a:pt x="702" y="1351"/>
                  </a:lnTo>
                  <a:lnTo>
                    <a:pt x="706" y="1341"/>
                  </a:lnTo>
                  <a:lnTo>
                    <a:pt x="706" y="1336"/>
                  </a:lnTo>
                  <a:lnTo>
                    <a:pt x="706" y="1331"/>
                  </a:lnTo>
                  <a:lnTo>
                    <a:pt x="706" y="1322"/>
                  </a:lnTo>
                  <a:lnTo>
                    <a:pt x="706" y="1312"/>
                  </a:lnTo>
                  <a:lnTo>
                    <a:pt x="706" y="1307"/>
                  </a:lnTo>
                  <a:lnTo>
                    <a:pt x="710" y="1297"/>
                  </a:lnTo>
                  <a:lnTo>
                    <a:pt x="710" y="1288"/>
                  </a:lnTo>
                  <a:lnTo>
                    <a:pt x="710" y="1278"/>
                  </a:lnTo>
                  <a:lnTo>
                    <a:pt x="710" y="1268"/>
                  </a:lnTo>
                  <a:lnTo>
                    <a:pt x="710" y="1258"/>
                  </a:lnTo>
                  <a:lnTo>
                    <a:pt x="710" y="1249"/>
                  </a:lnTo>
                  <a:lnTo>
                    <a:pt x="714" y="1239"/>
                  </a:lnTo>
                  <a:lnTo>
                    <a:pt x="714" y="1224"/>
                  </a:lnTo>
                  <a:lnTo>
                    <a:pt x="714" y="1210"/>
                  </a:lnTo>
                  <a:lnTo>
                    <a:pt x="714" y="1195"/>
                  </a:lnTo>
                  <a:lnTo>
                    <a:pt x="714" y="1181"/>
                  </a:lnTo>
                  <a:lnTo>
                    <a:pt x="714" y="1166"/>
                  </a:lnTo>
                  <a:lnTo>
                    <a:pt x="718" y="1152"/>
                  </a:lnTo>
                  <a:lnTo>
                    <a:pt x="718" y="1132"/>
                  </a:lnTo>
                  <a:lnTo>
                    <a:pt x="718" y="1118"/>
                  </a:lnTo>
                  <a:lnTo>
                    <a:pt x="718" y="1098"/>
                  </a:lnTo>
                  <a:lnTo>
                    <a:pt x="718" y="1074"/>
                  </a:lnTo>
                  <a:lnTo>
                    <a:pt x="722" y="1054"/>
                  </a:lnTo>
                  <a:lnTo>
                    <a:pt x="722" y="1030"/>
                  </a:lnTo>
                  <a:lnTo>
                    <a:pt x="722" y="1006"/>
                  </a:lnTo>
                  <a:lnTo>
                    <a:pt x="722" y="977"/>
                  </a:lnTo>
                  <a:lnTo>
                    <a:pt x="722" y="952"/>
                  </a:lnTo>
                  <a:lnTo>
                    <a:pt x="722" y="918"/>
                  </a:lnTo>
                  <a:lnTo>
                    <a:pt x="727" y="889"/>
                  </a:lnTo>
                  <a:lnTo>
                    <a:pt x="727" y="855"/>
                  </a:lnTo>
                  <a:lnTo>
                    <a:pt x="727" y="821"/>
                  </a:lnTo>
                  <a:lnTo>
                    <a:pt x="727" y="782"/>
                  </a:lnTo>
                  <a:lnTo>
                    <a:pt x="727" y="744"/>
                  </a:lnTo>
                  <a:lnTo>
                    <a:pt x="727" y="700"/>
                  </a:lnTo>
                  <a:lnTo>
                    <a:pt x="731" y="661"/>
                  </a:lnTo>
                  <a:lnTo>
                    <a:pt x="731" y="612"/>
                  </a:lnTo>
                  <a:lnTo>
                    <a:pt x="731" y="569"/>
                  </a:lnTo>
                  <a:lnTo>
                    <a:pt x="731" y="520"/>
                  </a:lnTo>
                  <a:lnTo>
                    <a:pt x="731" y="467"/>
                  </a:lnTo>
                  <a:lnTo>
                    <a:pt x="731" y="418"/>
                  </a:lnTo>
                  <a:lnTo>
                    <a:pt x="735" y="370"/>
                  </a:lnTo>
                  <a:lnTo>
                    <a:pt x="735" y="316"/>
                  </a:lnTo>
                  <a:lnTo>
                    <a:pt x="735" y="267"/>
                  </a:lnTo>
                  <a:lnTo>
                    <a:pt x="735" y="219"/>
                  </a:lnTo>
                  <a:lnTo>
                    <a:pt x="735" y="175"/>
                  </a:lnTo>
                  <a:lnTo>
                    <a:pt x="735" y="131"/>
                  </a:lnTo>
                  <a:lnTo>
                    <a:pt x="739" y="93"/>
                  </a:lnTo>
                  <a:lnTo>
                    <a:pt x="739" y="59"/>
                  </a:lnTo>
                  <a:lnTo>
                    <a:pt x="739" y="34"/>
                  </a:lnTo>
                  <a:lnTo>
                    <a:pt x="739" y="15"/>
                  </a:lnTo>
                  <a:lnTo>
                    <a:pt x="739" y="5"/>
                  </a:lnTo>
                  <a:lnTo>
                    <a:pt x="743" y="0"/>
                  </a:lnTo>
                  <a:lnTo>
                    <a:pt x="743" y="5"/>
                  </a:lnTo>
                  <a:lnTo>
                    <a:pt x="743" y="15"/>
                  </a:lnTo>
                  <a:lnTo>
                    <a:pt x="743" y="34"/>
                  </a:lnTo>
                  <a:lnTo>
                    <a:pt x="743" y="59"/>
                  </a:lnTo>
                  <a:lnTo>
                    <a:pt x="743" y="93"/>
                  </a:lnTo>
                  <a:lnTo>
                    <a:pt x="748" y="131"/>
                  </a:lnTo>
                  <a:lnTo>
                    <a:pt x="748" y="175"/>
                  </a:lnTo>
                  <a:lnTo>
                    <a:pt x="748" y="219"/>
                  </a:lnTo>
                  <a:lnTo>
                    <a:pt x="748" y="267"/>
                  </a:lnTo>
                  <a:lnTo>
                    <a:pt x="748" y="316"/>
                  </a:lnTo>
                  <a:lnTo>
                    <a:pt x="748" y="370"/>
                  </a:lnTo>
                  <a:lnTo>
                    <a:pt x="752" y="418"/>
                  </a:lnTo>
                  <a:lnTo>
                    <a:pt x="752" y="467"/>
                  </a:lnTo>
                  <a:lnTo>
                    <a:pt x="752" y="520"/>
                  </a:lnTo>
                  <a:lnTo>
                    <a:pt x="752" y="569"/>
                  </a:lnTo>
                  <a:lnTo>
                    <a:pt x="752" y="612"/>
                  </a:lnTo>
                  <a:lnTo>
                    <a:pt x="752" y="661"/>
                  </a:lnTo>
                  <a:lnTo>
                    <a:pt x="756" y="700"/>
                  </a:lnTo>
                  <a:lnTo>
                    <a:pt x="756" y="744"/>
                  </a:lnTo>
                  <a:lnTo>
                    <a:pt x="756" y="782"/>
                  </a:lnTo>
                  <a:lnTo>
                    <a:pt x="756" y="821"/>
                  </a:lnTo>
                  <a:lnTo>
                    <a:pt x="756" y="855"/>
                  </a:lnTo>
                  <a:lnTo>
                    <a:pt x="760" y="889"/>
                  </a:lnTo>
                  <a:lnTo>
                    <a:pt x="760" y="918"/>
                  </a:lnTo>
                  <a:lnTo>
                    <a:pt x="760" y="952"/>
                  </a:lnTo>
                  <a:lnTo>
                    <a:pt x="760" y="977"/>
                  </a:lnTo>
                  <a:lnTo>
                    <a:pt x="760" y="1006"/>
                  </a:lnTo>
                  <a:lnTo>
                    <a:pt x="760" y="1030"/>
                  </a:lnTo>
                  <a:lnTo>
                    <a:pt x="764" y="1054"/>
                  </a:lnTo>
                  <a:lnTo>
                    <a:pt x="764" y="1074"/>
                  </a:lnTo>
                  <a:lnTo>
                    <a:pt x="764" y="1098"/>
                  </a:lnTo>
                  <a:lnTo>
                    <a:pt x="764" y="1118"/>
                  </a:lnTo>
                  <a:lnTo>
                    <a:pt x="764" y="1132"/>
                  </a:lnTo>
                  <a:lnTo>
                    <a:pt x="764" y="1152"/>
                  </a:lnTo>
                  <a:lnTo>
                    <a:pt x="768" y="1166"/>
                  </a:lnTo>
                  <a:lnTo>
                    <a:pt x="768" y="1181"/>
                  </a:lnTo>
                  <a:lnTo>
                    <a:pt x="768" y="1195"/>
                  </a:lnTo>
                  <a:lnTo>
                    <a:pt x="768" y="1210"/>
                  </a:lnTo>
                  <a:lnTo>
                    <a:pt x="768" y="1224"/>
                  </a:lnTo>
                  <a:lnTo>
                    <a:pt x="768" y="1239"/>
                  </a:lnTo>
                  <a:lnTo>
                    <a:pt x="773" y="1249"/>
                  </a:lnTo>
                  <a:lnTo>
                    <a:pt x="773" y="1258"/>
                  </a:lnTo>
                  <a:lnTo>
                    <a:pt x="773" y="1268"/>
                  </a:lnTo>
                  <a:lnTo>
                    <a:pt x="773" y="1278"/>
                  </a:lnTo>
                  <a:lnTo>
                    <a:pt x="773" y="1288"/>
                  </a:lnTo>
                  <a:lnTo>
                    <a:pt x="773" y="1297"/>
                  </a:lnTo>
                  <a:lnTo>
                    <a:pt x="777" y="1307"/>
                  </a:lnTo>
                  <a:lnTo>
                    <a:pt x="777" y="1312"/>
                  </a:lnTo>
                  <a:lnTo>
                    <a:pt x="777" y="1322"/>
                  </a:lnTo>
                  <a:lnTo>
                    <a:pt x="777" y="1331"/>
                  </a:lnTo>
                  <a:lnTo>
                    <a:pt x="777" y="1336"/>
                  </a:lnTo>
                  <a:lnTo>
                    <a:pt x="781" y="1341"/>
                  </a:lnTo>
                  <a:lnTo>
                    <a:pt x="781" y="1351"/>
                  </a:lnTo>
                  <a:lnTo>
                    <a:pt x="781" y="1356"/>
                  </a:lnTo>
                  <a:lnTo>
                    <a:pt x="781" y="1361"/>
                  </a:lnTo>
                  <a:lnTo>
                    <a:pt x="781" y="1365"/>
                  </a:lnTo>
                  <a:lnTo>
                    <a:pt x="781" y="1370"/>
                  </a:lnTo>
                  <a:lnTo>
                    <a:pt x="785" y="1375"/>
                  </a:lnTo>
                  <a:lnTo>
                    <a:pt x="785" y="1380"/>
                  </a:lnTo>
                  <a:lnTo>
                    <a:pt x="785" y="1385"/>
                  </a:lnTo>
                  <a:lnTo>
                    <a:pt x="785" y="1390"/>
                  </a:lnTo>
                  <a:lnTo>
                    <a:pt x="785" y="1395"/>
                  </a:lnTo>
                  <a:lnTo>
                    <a:pt x="789" y="1399"/>
                  </a:lnTo>
                  <a:lnTo>
                    <a:pt x="789" y="1404"/>
                  </a:lnTo>
                  <a:lnTo>
                    <a:pt x="789" y="1409"/>
                  </a:lnTo>
                  <a:lnTo>
                    <a:pt x="789" y="1414"/>
                  </a:lnTo>
                  <a:lnTo>
                    <a:pt x="789" y="1419"/>
                  </a:lnTo>
                  <a:lnTo>
                    <a:pt x="794" y="1424"/>
                  </a:lnTo>
                  <a:lnTo>
                    <a:pt x="794" y="1429"/>
                  </a:lnTo>
                  <a:lnTo>
                    <a:pt x="798" y="1433"/>
                  </a:lnTo>
                  <a:lnTo>
                    <a:pt x="798" y="1438"/>
                  </a:lnTo>
                  <a:lnTo>
                    <a:pt x="798" y="1443"/>
                  </a:lnTo>
                  <a:lnTo>
                    <a:pt x="802" y="1448"/>
                  </a:lnTo>
                  <a:lnTo>
                    <a:pt x="802" y="1453"/>
                  </a:lnTo>
                  <a:lnTo>
                    <a:pt x="806" y="1458"/>
                  </a:lnTo>
                  <a:lnTo>
                    <a:pt x="806" y="1463"/>
                  </a:lnTo>
                  <a:lnTo>
                    <a:pt x="810" y="1467"/>
                  </a:lnTo>
                  <a:lnTo>
                    <a:pt x="814" y="1472"/>
                  </a:lnTo>
                  <a:lnTo>
                    <a:pt x="814" y="1477"/>
                  </a:lnTo>
                  <a:lnTo>
                    <a:pt x="819" y="1482"/>
                  </a:lnTo>
                  <a:lnTo>
                    <a:pt x="823" y="1487"/>
                  </a:lnTo>
                  <a:lnTo>
                    <a:pt x="827" y="1492"/>
                  </a:lnTo>
                  <a:lnTo>
                    <a:pt x="831" y="1497"/>
                  </a:lnTo>
                  <a:lnTo>
                    <a:pt x="835" y="1501"/>
                  </a:lnTo>
                  <a:lnTo>
                    <a:pt x="839" y="1501"/>
                  </a:lnTo>
                  <a:lnTo>
                    <a:pt x="844" y="1506"/>
                  </a:lnTo>
                  <a:lnTo>
                    <a:pt x="848" y="1506"/>
                  </a:lnTo>
                  <a:lnTo>
                    <a:pt x="852" y="1506"/>
                  </a:lnTo>
                  <a:lnTo>
                    <a:pt x="856" y="1511"/>
                  </a:lnTo>
                  <a:lnTo>
                    <a:pt x="860" y="1511"/>
                  </a:lnTo>
                  <a:lnTo>
                    <a:pt x="865" y="1511"/>
                  </a:lnTo>
                  <a:lnTo>
                    <a:pt x="869" y="1516"/>
                  </a:lnTo>
                  <a:lnTo>
                    <a:pt x="873" y="1516"/>
                  </a:lnTo>
                  <a:lnTo>
                    <a:pt x="877" y="1516"/>
                  </a:lnTo>
                  <a:lnTo>
                    <a:pt x="881" y="1516"/>
                  </a:lnTo>
                  <a:lnTo>
                    <a:pt x="885" y="1516"/>
                  </a:lnTo>
                  <a:lnTo>
                    <a:pt x="890" y="1521"/>
                  </a:lnTo>
                  <a:lnTo>
                    <a:pt x="894" y="1521"/>
                  </a:lnTo>
                  <a:lnTo>
                    <a:pt x="898" y="1521"/>
                  </a:lnTo>
                  <a:lnTo>
                    <a:pt x="902" y="1521"/>
                  </a:lnTo>
                  <a:lnTo>
                    <a:pt x="906" y="1521"/>
                  </a:lnTo>
                  <a:lnTo>
                    <a:pt x="910" y="1521"/>
                  </a:lnTo>
                  <a:lnTo>
                    <a:pt x="915" y="1521"/>
                  </a:lnTo>
                  <a:lnTo>
                    <a:pt x="919" y="1521"/>
                  </a:lnTo>
                  <a:lnTo>
                    <a:pt x="923" y="1526"/>
                  </a:lnTo>
                  <a:lnTo>
                    <a:pt x="927" y="1526"/>
                  </a:lnTo>
                  <a:lnTo>
                    <a:pt x="931" y="1526"/>
                  </a:lnTo>
                  <a:lnTo>
                    <a:pt x="936" y="1526"/>
                  </a:lnTo>
                  <a:lnTo>
                    <a:pt x="940" y="1526"/>
                  </a:lnTo>
                  <a:lnTo>
                    <a:pt x="944" y="1526"/>
                  </a:lnTo>
                  <a:lnTo>
                    <a:pt x="948" y="1526"/>
                  </a:lnTo>
                  <a:lnTo>
                    <a:pt x="952" y="1526"/>
                  </a:lnTo>
                  <a:lnTo>
                    <a:pt x="956" y="1526"/>
                  </a:lnTo>
                  <a:lnTo>
                    <a:pt x="961" y="1526"/>
                  </a:lnTo>
                  <a:lnTo>
                    <a:pt x="965" y="1526"/>
                  </a:lnTo>
                  <a:lnTo>
                    <a:pt x="969" y="1526"/>
                  </a:lnTo>
                  <a:lnTo>
                    <a:pt x="973" y="1526"/>
                  </a:lnTo>
                  <a:lnTo>
                    <a:pt x="977" y="1526"/>
                  </a:lnTo>
                  <a:lnTo>
                    <a:pt x="982" y="1526"/>
                  </a:lnTo>
                  <a:lnTo>
                    <a:pt x="986" y="1526"/>
                  </a:lnTo>
                  <a:lnTo>
                    <a:pt x="990" y="1526"/>
                  </a:lnTo>
                  <a:lnTo>
                    <a:pt x="994" y="1526"/>
                  </a:lnTo>
                  <a:lnTo>
                    <a:pt x="998" y="1526"/>
                  </a:lnTo>
                  <a:lnTo>
                    <a:pt x="1002" y="1531"/>
                  </a:lnTo>
                  <a:lnTo>
                    <a:pt x="1007" y="1531"/>
                  </a:lnTo>
                  <a:lnTo>
                    <a:pt x="1011" y="1531"/>
                  </a:lnTo>
                  <a:lnTo>
                    <a:pt x="1015" y="1531"/>
                  </a:lnTo>
                  <a:lnTo>
                    <a:pt x="1019" y="1531"/>
                  </a:lnTo>
                  <a:lnTo>
                    <a:pt x="1023" y="1531"/>
                  </a:lnTo>
                  <a:lnTo>
                    <a:pt x="1027" y="1531"/>
                  </a:lnTo>
                  <a:lnTo>
                    <a:pt x="1032" y="1531"/>
                  </a:lnTo>
                  <a:lnTo>
                    <a:pt x="1036" y="1531"/>
                  </a:lnTo>
                  <a:lnTo>
                    <a:pt x="1040" y="1531"/>
                  </a:lnTo>
                  <a:lnTo>
                    <a:pt x="1044" y="1531"/>
                  </a:lnTo>
                  <a:lnTo>
                    <a:pt x="1048" y="1531"/>
                  </a:lnTo>
                  <a:lnTo>
                    <a:pt x="1053" y="1531"/>
                  </a:lnTo>
                  <a:lnTo>
                    <a:pt x="1057" y="1531"/>
                  </a:lnTo>
                  <a:lnTo>
                    <a:pt x="1061" y="1531"/>
                  </a:lnTo>
                  <a:lnTo>
                    <a:pt x="1065" y="1531"/>
                  </a:lnTo>
                  <a:lnTo>
                    <a:pt x="1069" y="1531"/>
                  </a:lnTo>
                  <a:lnTo>
                    <a:pt x="1073" y="1531"/>
                  </a:lnTo>
                  <a:lnTo>
                    <a:pt x="1078" y="1531"/>
                  </a:lnTo>
                  <a:lnTo>
                    <a:pt x="1082" y="1531"/>
                  </a:lnTo>
                  <a:lnTo>
                    <a:pt x="1086" y="1531"/>
                  </a:lnTo>
                  <a:lnTo>
                    <a:pt x="1090" y="1531"/>
                  </a:lnTo>
                  <a:lnTo>
                    <a:pt x="1094" y="1531"/>
                  </a:lnTo>
                  <a:lnTo>
                    <a:pt x="1098" y="1531"/>
                  </a:lnTo>
                  <a:lnTo>
                    <a:pt x="1103" y="1531"/>
                  </a:lnTo>
                  <a:lnTo>
                    <a:pt x="1107" y="1531"/>
                  </a:lnTo>
                  <a:lnTo>
                    <a:pt x="1111" y="1531"/>
                  </a:lnTo>
                  <a:lnTo>
                    <a:pt x="1115" y="1531"/>
                  </a:lnTo>
                  <a:lnTo>
                    <a:pt x="1119" y="1531"/>
                  </a:lnTo>
                  <a:lnTo>
                    <a:pt x="1124" y="1531"/>
                  </a:lnTo>
                  <a:lnTo>
                    <a:pt x="1128" y="1531"/>
                  </a:lnTo>
                  <a:lnTo>
                    <a:pt x="1132" y="1531"/>
                  </a:lnTo>
                  <a:lnTo>
                    <a:pt x="1136" y="1531"/>
                  </a:lnTo>
                  <a:lnTo>
                    <a:pt x="1140" y="1531"/>
                  </a:lnTo>
                  <a:lnTo>
                    <a:pt x="1144" y="1531"/>
                  </a:lnTo>
                  <a:lnTo>
                    <a:pt x="1149" y="1531"/>
                  </a:lnTo>
                  <a:lnTo>
                    <a:pt x="1153" y="1531"/>
                  </a:lnTo>
                  <a:lnTo>
                    <a:pt x="1157" y="1531"/>
                  </a:lnTo>
                  <a:lnTo>
                    <a:pt x="1161" y="1531"/>
                  </a:lnTo>
                  <a:lnTo>
                    <a:pt x="1165" y="1531"/>
                  </a:lnTo>
                  <a:lnTo>
                    <a:pt x="1169" y="1531"/>
                  </a:lnTo>
                  <a:lnTo>
                    <a:pt x="1174" y="1531"/>
                  </a:lnTo>
                  <a:lnTo>
                    <a:pt x="1178" y="1531"/>
                  </a:lnTo>
                  <a:lnTo>
                    <a:pt x="1182" y="1531"/>
                  </a:lnTo>
                  <a:lnTo>
                    <a:pt x="1186" y="1531"/>
                  </a:lnTo>
                  <a:lnTo>
                    <a:pt x="1190" y="1531"/>
                  </a:lnTo>
                  <a:lnTo>
                    <a:pt x="1195" y="1531"/>
                  </a:lnTo>
                  <a:lnTo>
                    <a:pt x="1199" y="1531"/>
                  </a:lnTo>
                  <a:lnTo>
                    <a:pt x="1203" y="1531"/>
                  </a:lnTo>
                  <a:lnTo>
                    <a:pt x="1207" y="1531"/>
                  </a:lnTo>
                  <a:lnTo>
                    <a:pt x="1211" y="1531"/>
                  </a:lnTo>
                  <a:lnTo>
                    <a:pt x="1215" y="1531"/>
                  </a:lnTo>
                  <a:lnTo>
                    <a:pt x="1220" y="1531"/>
                  </a:lnTo>
                  <a:lnTo>
                    <a:pt x="1224" y="1531"/>
                  </a:lnTo>
                  <a:lnTo>
                    <a:pt x="1228" y="1531"/>
                  </a:lnTo>
                  <a:lnTo>
                    <a:pt x="1232" y="1531"/>
                  </a:lnTo>
                  <a:lnTo>
                    <a:pt x="1236" y="1531"/>
                  </a:lnTo>
                  <a:lnTo>
                    <a:pt x="1241" y="1531"/>
                  </a:lnTo>
                  <a:lnTo>
                    <a:pt x="1245" y="1531"/>
                  </a:lnTo>
                  <a:lnTo>
                    <a:pt x="1249" y="1531"/>
                  </a:lnTo>
                  <a:lnTo>
                    <a:pt x="1253" y="1531"/>
                  </a:lnTo>
                  <a:lnTo>
                    <a:pt x="1257" y="1531"/>
                  </a:lnTo>
                  <a:lnTo>
                    <a:pt x="1261" y="1531"/>
                  </a:lnTo>
                  <a:lnTo>
                    <a:pt x="1266" y="1531"/>
                  </a:lnTo>
                  <a:lnTo>
                    <a:pt x="1270" y="1531"/>
                  </a:lnTo>
                  <a:lnTo>
                    <a:pt x="1274" y="1531"/>
                  </a:lnTo>
                  <a:lnTo>
                    <a:pt x="1278" y="1531"/>
                  </a:lnTo>
                  <a:lnTo>
                    <a:pt x="1282" y="1531"/>
                  </a:lnTo>
                  <a:lnTo>
                    <a:pt x="1286" y="1531"/>
                  </a:lnTo>
                  <a:lnTo>
                    <a:pt x="1291" y="1531"/>
                  </a:lnTo>
                  <a:lnTo>
                    <a:pt x="1295" y="1531"/>
                  </a:lnTo>
                  <a:lnTo>
                    <a:pt x="1299" y="1531"/>
                  </a:lnTo>
                  <a:lnTo>
                    <a:pt x="1303" y="1531"/>
                  </a:lnTo>
                  <a:lnTo>
                    <a:pt x="1307" y="1531"/>
                  </a:lnTo>
                  <a:lnTo>
                    <a:pt x="1312" y="1531"/>
                  </a:lnTo>
                  <a:lnTo>
                    <a:pt x="1316" y="1531"/>
                  </a:lnTo>
                  <a:lnTo>
                    <a:pt x="1320" y="1531"/>
                  </a:lnTo>
                  <a:lnTo>
                    <a:pt x="1324" y="1531"/>
                  </a:lnTo>
                  <a:lnTo>
                    <a:pt x="1328" y="1531"/>
                  </a:lnTo>
                  <a:lnTo>
                    <a:pt x="1332" y="1531"/>
                  </a:lnTo>
                  <a:lnTo>
                    <a:pt x="1337" y="1531"/>
                  </a:lnTo>
                  <a:lnTo>
                    <a:pt x="1341" y="1531"/>
                  </a:lnTo>
                  <a:lnTo>
                    <a:pt x="1345" y="1531"/>
                  </a:lnTo>
                  <a:lnTo>
                    <a:pt x="1349" y="1531"/>
                  </a:lnTo>
                  <a:lnTo>
                    <a:pt x="1353" y="1531"/>
                  </a:lnTo>
                  <a:lnTo>
                    <a:pt x="1357" y="1531"/>
                  </a:lnTo>
                  <a:lnTo>
                    <a:pt x="1362" y="1531"/>
                  </a:lnTo>
                  <a:lnTo>
                    <a:pt x="1366" y="1531"/>
                  </a:lnTo>
                  <a:lnTo>
                    <a:pt x="1370" y="1531"/>
                  </a:lnTo>
                  <a:lnTo>
                    <a:pt x="1374" y="1531"/>
                  </a:lnTo>
                  <a:lnTo>
                    <a:pt x="1378" y="1531"/>
                  </a:lnTo>
                  <a:lnTo>
                    <a:pt x="1383" y="1531"/>
                  </a:lnTo>
                  <a:lnTo>
                    <a:pt x="1387" y="1531"/>
                  </a:lnTo>
                  <a:lnTo>
                    <a:pt x="1391" y="1531"/>
                  </a:lnTo>
                  <a:lnTo>
                    <a:pt x="1395" y="1531"/>
                  </a:lnTo>
                  <a:lnTo>
                    <a:pt x="1399" y="1531"/>
                  </a:lnTo>
                  <a:lnTo>
                    <a:pt x="1403" y="1531"/>
                  </a:lnTo>
                  <a:lnTo>
                    <a:pt x="1408" y="1531"/>
                  </a:lnTo>
                  <a:lnTo>
                    <a:pt x="1412" y="1531"/>
                  </a:lnTo>
                  <a:lnTo>
                    <a:pt x="1416" y="1531"/>
                  </a:lnTo>
                  <a:lnTo>
                    <a:pt x="1420" y="1531"/>
                  </a:lnTo>
                  <a:lnTo>
                    <a:pt x="1424" y="1531"/>
                  </a:lnTo>
                  <a:lnTo>
                    <a:pt x="1429" y="1531"/>
                  </a:lnTo>
                  <a:lnTo>
                    <a:pt x="1433" y="1531"/>
                  </a:lnTo>
                  <a:lnTo>
                    <a:pt x="1437" y="1531"/>
                  </a:lnTo>
                  <a:lnTo>
                    <a:pt x="1441" y="1531"/>
                  </a:lnTo>
                  <a:lnTo>
                    <a:pt x="1445" y="1531"/>
                  </a:lnTo>
                  <a:lnTo>
                    <a:pt x="1449" y="1531"/>
                  </a:lnTo>
                  <a:lnTo>
                    <a:pt x="1454" y="1531"/>
                  </a:lnTo>
                  <a:lnTo>
                    <a:pt x="1458" y="1531"/>
                  </a:lnTo>
                  <a:lnTo>
                    <a:pt x="1462" y="1531"/>
                  </a:lnTo>
                  <a:lnTo>
                    <a:pt x="1466" y="1531"/>
                  </a:lnTo>
                  <a:lnTo>
                    <a:pt x="1470" y="1531"/>
                  </a:lnTo>
                  <a:lnTo>
                    <a:pt x="1474" y="1531"/>
                  </a:lnTo>
                  <a:lnTo>
                    <a:pt x="1479" y="1531"/>
                  </a:lnTo>
                  <a:lnTo>
                    <a:pt x="1483" y="1531"/>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815" name="Text Box 95"/>
            <p:cNvSpPr txBox="1">
              <a:spLocks noChangeArrowheads="1"/>
            </p:cNvSpPr>
            <p:nvPr/>
          </p:nvSpPr>
          <p:spPr bwMode="auto">
            <a:xfrm>
              <a:off x="563" y="954"/>
              <a:ext cx="29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a:t>*C</a:t>
              </a:r>
            </a:p>
          </p:txBody>
        </p:sp>
        <p:grpSp>
          <p:nvGrpSpPr>
            <p:cNvPr id="30816" name="Group 96"/>
            <p:cNvGrpSpPr>
              <a:grpSpLocks/>
            </p:cNvGrpSpPr>
            <p:nvPr/>
          </p:nvGrpSpPr>
          <p:grpSpPr bwMode="auto">
            <a:xfrm>
              <a:off x="618" y="1908"/>
              <a:ext cx="238" cy="233"/>
              <a:chOff x="672" y="1920"/>
              <a:chExt cx="238" cy="233"/>
            </a:xfrm>
          </p:grpSpPr>
          <p:sp>
            <p:nvSpPr>
              <p:cNvPr id="30817" name="Text Box 97"/>
              <p:cNvSpPr txBox="1">
                <a:spLocks noChangeAspect="1" noChangeArrowheads="1"/>
              </p:cNvSpPr>
              <p:nvPr/>
            </p:nvSpPr>
            <p:spPr bwMode="auto">
              <a:xfrm>
                <a:off x="672" y="1920"/>
                <a:ext cx="20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a:t>
                </a:r>
              </a:p>
            </p:txBody>
          </p:sp>
          <p:sp>
            <p:nvSpPr>
              <p:cNvPr id="30818" name="Line 98"/>
              <p:cNvSpPr>
                <a:spLocks noChangeAspect="1" noChangeShapeType="1"/>
              </p:cNvSpPr>
              <p:nvPr/>
            </p:nvSpPr>
            <p:spPr bwMode="auto">
              <a:xfrm>
                <a:off x="680" y="2093"/>
                <a:ext cx="230" cy="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Tree>
    <p:extLst>
      <p:ext uri="{BB962C8B-B14F-4D97-AF65-F5344CB8AC3E}">
        <p14:creationId xmlns:p14="http://schemas.microsoft.com/office/powerpoint/2010/main" val="22393358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title"/>
          </p:nvPr>
        </p:nvSpPr>
        <p:spPr>
          <a:xfrm>
            <a:off x="1318260" y="140018"/>
            <a:ext cx="8229600" cy="981075"/>
          </a:xfrm>
          <a:noFill/>
          <a:ln/>
        </p:spPr>
        <p:txBody>
          <a:bodyPr/>
          <a:lstStyle/>
          <a:p>
            <a:r>
              <a:rPr lang="zh-CN" altLang="en-US" sz="2800" b="1" dirty="0">
                <a:latin typeface="微软雅黑" panose="020B0503020204020204" pitchFamily="34" charset="-122"/>
                <a:ea typeface="微软雅黑" panose="020B0503020204020204" pitchFamily="34" charset="-122"/>
              </a:rPr>
              <a:t>去</a:t>
            </a:r>
            <a:r>
              <a:rPr lang="zh-CN" altLang="en-US" sz="2800" b="1" dirty="0" smtClean="0">
                <a:latin typeface="微软雅黑" panose="020B0503020204020204" pitchFamily="34" charset="-122"/>
                <a:ea typeface="微软雅黑" panose="020B0503020204020204" pitchFamily="34" charset="-122"/>
              </a:rPr>
              <a:t>耦</a:t>
            </a:r>
            <a:r>
              <a:rPr lang="zh-CN" altLang="en-US" sz="2800" dirty="0" smtClean="0">
                <a:latin typeface="Times New Roman" panose="02020603050405020304" pitchFamily="18" charset="0"/>
              </a:rPr>
              <a:t>（</a:t>
            </a:r>
            <a:r>
              <a:rPr lang="en-US" altLang="zh-CN" sz="2800" b="1" dirty="0">
                <a:latin typeface="Times New Roman" panose="02020603050405020304" pitchFamily="18" charset="0"/>
              </a:rPr>
              <a:t>Decoupling</a:t>
            </a:r>
            <a:r>
              <a:rPr lang="zh-CN" altLang="en-US" sz="2800" dirty="0" smtClean="0">
                <a:latin typeface="Times New Roman" panose="02020603050405020304" pitchFamily="18" charset="0"/>
              </a:rPr>
              <a:t>）</a:t>
            </a:r>
            <a:r>
              <a:rPr lang="zh-CN" altLang="en-US" sz="2800" b="1" dirty="0" smtClean="0">
                <a:latin typeface="微软雅黑" panose="020B0503020204020204" pitchFamily="34" charset="-122"/>
                <a:ea typeface="微软雅黑" panose="020B0503020204020204" pitchFamily="34" charset="-122"/>
              </a:rPr>
              <a:t>及其作用（</a:t>
            </a:r>
            <a:r>
              <a:rPr lang="en-US" altLang="zh-CN" sz="2800" b="1" dirty="0" smtClean="0">
                <a:latin typeface="微软雅黑" panose="020B0503020204020204" pitchFamily="34" charset="-122"/>
                <a:ea typeface="微软雅黑" panose="020B0503020204020204" pitchFamily="34" charset="-122"/>
              </a:rPr>
              <a:t>I</a:t>
            </a:r>
            <a:r>
              <a:rPr lang="zh-CN" altLang="en-US" sz="2800" b="1" dirty="0" smtClean="0">
                <a:latin typeface="微软雅黑" panose="020B0503020204020204" pitchFamily="34" charset="-122"/>
                <a:ea typeface="微软雅黑" panose="020B0503020204020204" pitchFamily="34" charset="-122"/>
              </a:rPr>
              <a:t>）</a:t>
            </a:r>
            <a:endParaRPr lang="zh-CN" altLang="en-US" sz="2800" b="1" dirty="0">
              <a:latin typeface="微软雅黑" panose="020B0503020204020204" pitchFamily="34" charset="-122"/>
              <a:ea typeface="微软雅黑" panose="020B0503020204020204" pitchFamily="34" charset="-122"/>
            </a:endParaRPr>
          </a:p>
        </p:txBody>
      </p:sp>
      <p:sp>
        <p:nvSpPr>
          <p:cNvPr id="31749" name="Rectangle 5"/>
          <p:cNvSpPr>
            <a:spLocks noGrp="1" noChangeArrowheads="1"/>
          </p:cNvSpPr>
          <p:nvPr>
            <p:ph type="body" idx="1"/>
          </p:nvPr>
        </p:nvSpPr>
        <p:spPr>
          <a:xfrm>
            <a:off x="1318260" y="1052513"/>
            <a:ext cx="9654539" cy="1439862"/>
          </a:xfrm>
          <a:noFill/>
          <a:ln/>
        </p:spPr>
        <p:txBody>
          <a:bodyPr>
            <a:normAutofit fontScale="92500" lnSpcReduction="10000"/>
          </a:bodyPr>
          <a:lstStyle/>
          <a:p>
            <a:pPr>
              <a:lnSpc>
                <a:spcPct val="150000"/>
              </a:lnSpc>
            </a:pPr>
            <a:r>
              <a:rPr lang="zh-CN" altLang="en-US" sz="2000" b="1" dirty="0">
                <a:latin typeface="微软雅黑" panose="020B0503020204020204" pitchFamily="34" charset="-122"/>
                <a:ea typeface="微软雅黑" panose="020B0503020204020204" pitchFamily="34" charset="-122"/>
              </a:rPr>
              <a:t>原子核间的耦合导致谱图的复杂化。</a:t>
            </a:r>
          </a:p>
          <a:p>
            <a:pPr>
              <a:lnSpc>
                <a:spcPct val="150000"/>
              </a:lnSpc>
            </a:pPr>
            <a:r>
              <a:rPr lang="zh-CN" altLang="en-US" sz="2000" b="1" dirty="0">
                <a:latin typeface="微软雅黑" panose="020B0503020204020204" pitchFamily="34" charset="-122"/>
                <a:ea typeface="微软雅黑" panose="020B0503020204020204" pitchFamily="34" charset="-122"/>
              </a:rPr>
              <a:t>如果峰数不多，耦合的方式仍可分析出。但当很多锋出现时，耦合方式的分析就不是那么容易。</a:t>
            </a:r>
          </a:p>
        </p:txBody>
      </p:sp>
      <p:grpSp>
        <p:nvGrpSpPr>
          <p:cNvPr id="31750" name="Group 6"/>
          <p:cNvGrpSpPr>
            <a:grpSpLocks/>
          </p:cNvGrpSpPr>
          <p:nvPr/>
        </p:nvGrpSpPr>
        <p:grpSpPr bwMode="auto">
          <a:xfrm>
            <a:off x="2135189" y="2349500"/>
            <a:ext cx="7877175" cy="4211638"/>
            <a:chOff x="384" y="1328"/>
            <a:chExt cx="4962" cy="2653"/>
          </a:xfrm>
        </p:grpSpPr>
        <p:sp>
          <p:nvSpPr>
            <p:cNvPr id="31751" name="Freeform 7"/>
            <p:cNvSpPr>
              <a:spLocks/>
            </p:cNvSpPr>
            <p:nvPr/>
          </p:nvSpPr>
          <p:spPr bwMode="auto">
            <a:xfrm>
              <a:off x="384" y="2768"/>
              <a:ext cx="1968" cy="1213"/>
            </a:xfrm>
            <a:custGeom>
              <a:avLst/>
              <a:gdLst>
                <a:gd name="T0" fmla="*/ 21 w 1646"/>
                <a:gd name="T1" fmla="*/ 1496 h 1501"/>
                <a:gd name="T2" fmla="*/ 42 w 1646"/>
                <a:gd name="T3" fmla="*/ 1501 h 1501"/>
                <a:gd name="T4" fmla="*/ 62 w 1646"/>
                <a:gd name="T5" fmla="*/ 1496 h 1501"/>
                <a:gd name="T6" fmla="*/ 88 w 1646"/>
                <a:gd name="T7" fmla="*/ 1501 h 1501"/>
                <a:gd name="T8" fmla="*/ 104 w 1646"/>
                <a:gd name="T9" fmla="*/ 1496 h 1501"/>
                <a:gd name="T10" fmla="*/ 138 w 1646"/>
                <a:gd name="T11" fmla="*/ 1501 h 1501"/>
                <a:gd name="T12" fmla="*/ 167 w 1646"/>
                <a:gd name="T13" fmla="*/ 1496 h 1501"/>
                <a:gd name="T14" fmla="*/ 192 w 1646"/>
                <a:gd name="T15" fmla="*/ 1438 h 1501"/>
                <a:gd name="T16" fmla="*/ 200 w 1646"/>
                <a:gd name="T17" fmla="*/ 1467 h 1501"/>
                <a:gd name="T18" fmla="*/ 230 w 1646"/>
                <a:gd name="T19" fmla="*/ 1399 h 1501"/>
                <a:gd name="T20" fmla="*/ 238 w 1646"/>
                <a:gd name="T21" fmla="*/ 1409 h 1501"/>
                <a:gd name="T22" fmla="*/ 271 w 1646"/>
                <a:gd name="T23" fmla="*/ 1496 h 1501"/>
                <a:gd name="T24" fmla="*/ 309 w 1646"/>
                <a:gd name="T25" fmla="*/ 1501 h 1501"/>
                <a:gd name="T26" fmla="*/ 326 w 1646"/>
                <a:gd name="T27" fmla="*/ 1496 h 1501"/>
                <a:gd name="T28" fmla="*/ 342 w 1646"/>
                <a:gd name="T29" fmla="*/ 1501 h 1501"/>
                <a:gd name="T30" fmla="*/ 367 w 1646"/>
                <a:gd name="T31" fmla="*/ 1496 h 1501"/>
                <a:gd name="T32" fmla="*/ 388 w 1646"/>
                <a:gd name="T33" fmla="*/ 1501 h 1501"/>
                <a:gd name="T34" fmla="*/ 413 w 1646"/>
                <a:gd name="T35" fmla="*/ 1496 h 1501"/>
                <a:gd name="T36" fmla="*/ 434 w 1646"/>
                <a:gd name="T37" fmla="*/ 1501 h 1501"/>
                <a:gd name="T38" fmla="*/ 459 w 1646"/>
                <a:gd name="T39" fmla="*/ 1496 h 1501"/>
                <a:gd name="T40" fmla="*/ 489 w 1646"/>
                <a:gd name="T41" fmla="*/ 1501 h 1501"/>
                <a:gd name="T42" fmla="*/ 539 w 1646"/>
                <a:gd name="T43" fmla="*/ 1477 h 1501"/>
                <a:gd name="T44" fmla="*/ 551 w 1646"/>
                <a:gd name="T45" fmla="*/ 1283 h 1501"/>
                <a:gd name="T46" fmla="*/ 572 w 1646"/>
                <a:gd name="T47" fmla="*/ 1482 h 1501"/>
                <a:gd name="T48" fmla="*/ 589 w 1646"/>
                <a:gd name="T49" fmla="*/ 360 h 1501"/>
                <a:gd name="T50" fmla="*/ 601 w 1646"/>
                <a:gd name="T51" fmla="*/ 1477 h 1501"/>
                <a:gd name="T52" fmla="*/ 656 w 1646"/>
                <a:gd name="T53" fmla="*/ 1477 h 1501"/>
                <a:gd name="T54" fmla="*/ 668 w 1646"/>
                <a:gd name="T55" fmla="*/ 1273 h 1501"/>
                <a:gd name="T56" fmla="*/ 693 w 1646"/>
                <a:gd name="T57" fmla="*/ 1496 h 1501"/>
                <a:gd name="T58" fmla="*/ 735 w 1646"/>
                <a:gd name="T59" fmla="*/ 1496 h 1501"/>
                <a:gd name="T60" fmla="*/ 773 w 1646"/>
                <a:gd name="T61" fmla="*/ 1501 h 1501"/>
                <a:gd name="T62" fmla="*/ 814 w 1646"/>
                <a:gd name="T63" fmla="*/ 1457 h 1501"/>
                <a:gd name="T64" fmla="*/ 827 w 1646"/>
                <a:gd name="T65" fmla="*/ 1249 h 1501"/>
                <a:gd name="T66" fmla="*/ 852 w 1646"/>
                <a:gd name="T67" fmla="*/ 1491 h 1501"/>
                <a:gd name="T68" fmla="*/ 865 w 1646"/>
                <a:gd name="T69" fmla="*/ 1443 h 1501"/>
                <a:gd name="T70" fmla="*/ 919 w 1646"/>
                <a:gd name="T71" fmla="*/ 1491 h 1501"/>
                <a:gd name="T72" fmla="*/ 940 w 1646"/>
                <a:gd name="T73" fmla="*/ 1205 h 1501"/>
                <a:gd name="T74" fmla="*/ 952 w 1646"/>
                <a:gd name="T75" fmla="*/ 1477 h 1501"/>
                <a:gd name="T76" fmla="*/ 1002 w 1646"/>
                <a:gd name="T77" fmla="*/ 1496 h 1501"/>
                <a:gd name="T78" fmla="*/ 1057 w 1646"/>
                <a:gd name="T79" fmla="*/ 1409 h 1501"/>
                <a:gd name="T80" fmla="*/ 1069 w 1646"/>
                <a:gd name="T81" fmla="*/ 1491 h 1501"/>
                <a:gd name="T82" fmla="*/ 1119 w 1646"/>
                <a:gd name="T83" fmla="*/ 1496 h 1501"/>
                <a:gd name="T84" fmla="*/ 1136 w 1646"/>
                <a:gd name="T85" fmla="*/ 952 h 1501"/>
                <a:gd name="T86" fmla="*/ 1161 w 1646"/>
                <a:gd name="T87" fmla="*/ 1487 h 1501"/>
                <a:gd name="T88" fmla="*/ 1178 w 1646"/>
                <a:gd name="T89" fmla="*/ 656 h 1501"/>
                <a:gd name="T90" fmla="*/ 1195 w 1646"/>
                <a:gd name="T91" fmla="*/ 1487 h 1501"/>
                <a:gd name="T92" fmla="*/ 1261 w 1646"/>
                <a:gd name="T93" fmla="*/ 1496 h 1501"/>
                <a:gd name="T94" fmla="*/ 1307 w 1646"/>
                <a:gd name="T95" fmla="*/ 1443 h 1501"/>
                <a:gd name="T96" fmla="*/ 1316 w 1646"/>
                <a:gd name="T97" fmla="*/ 1025 h 1501"/>
                <a:gd name="T98" fmla="*/ 1328 w 1646"/>
                <a:gd name="T99" fmla="*/ 1253 h 1501"/>
                <a:gd name="T100" fmla="*/ 1341 w 1646"/>
                <a:gd name="T101" fmla="*/ 1399 h 1501"/>
                <a:gd name="T102" fmla="*/ 1366 w 1646"/>
                <a:gd name="T103" fmla="*/ 1496 h 1501"/>
                <a:gd name="T104" fmla="*/ 1433 w 1646"/>
                <a:gd name="T105" fmla="*/ 1496 h 1501"/>
                <a:gd name="T106" fmla="*/ 1454 w 1646"/>
                <a:gd name="T107" fmla="*/ 1059 h 1501"/>
                <a:gd name="T108" fmla="*/ 1470 w 1646"/>
                <a:gd name="T109" fmla="*/ 1496 h 1501"/>
                <a:gd name="T110" fmla="*/ 1504 w 1646"/>
                <a:gd name="T111" fmla="*/ 1496 h 1501"/>
                <a:gd name="T112" fmla="*/ 1529 w 1646"/>
                <a:gd name="T113" fmla="*/ 1501 h 1501"/>
                <a:gd name="T114" fmla="*/ 1554 w 1646"/>
                <a:gd name="T115" fmla="*/ 1496 h 1501"/>
                <a:gd name="T116" fmla="*/ 1571 w 1646"/>
                <a:gd name="T117" fmla="*/ 1501 h 1501"/>
                <a:gd name="T118" fmla="*/ 1596 w 1646"/>
                <a:gd name="T119" fmla="*/ 1496 h 1501"/>
                <a:gd name="T120" fmla="*/ 1621 w 1646"/>
                <a:gd name="T121" fmla="*/ 1501 h 1501"/>
                <a:gd name="T122" fmla="*/ 1637 w 1646"/>
                <a:gd name="T123" fmla="*/ 1496 h 1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6" h="1501">
                  <a:moveTo>
                    <a:pt x="0" y="1496"/>
                  </a:moveTo>
                  <a:lnTo>
                    <a:pt x="0" y="1501"/>
                  </a:lnTo>
                  <a:lnTo>
                    <a:pt x="0" y="1496"/>
                  </a:lnTo>
                  <a:lnTo>
                    <a:pt x="4" y="1501"/>
                  </a:lnTo>
                  <a:lnTo>
                    <a:pt x="4" y="1496"/>
                  </a:lnTo>
                  <a:lnTo>
                    <a:pt x="4" y="1501"/>
                  </a:lnTo>
                  <a:lnTo>
                    <a:pt x="4" y="1496"/>
                  </a:lnTo>
                  <a:lnTo>
                    <a:pt x="4" y="1501"/>
                  </a:lnTo>
                  <a:lnTo>
                    <a:pt x="4" y="1496"/>
                  </a:lnTo>
                  <a:lnTo>
                    <a:pt x="8" y="1501"/>
                  </a:lnTo>
                  <a:lnTo>
                    <a:pt x="8" y="1496"/>
                  </a:lnTo>
                  <a:lnTo>
                    <a:pt x="8" y="1501"/>
                  </a:lnTo>
                  <a:lnTo>
                    <a:pt x="8" y="1496"/>
                  </a:lnTo>
                  <a:lnTo>
                    <a:pt x="8" y="1501"/>
                  </a:lnTo>
                  <a:lnTo>
                    <a:pt x="12" y="1496"/>
                  </a:lnTo>
                  <a:lnTo>
                    <a:pt x="12" y="1501"/>
                  </a:lnTo>
                  <a:lnTo>
                    <a:pt x="12" y="1496"/>
                  </a:lnTo>
                  <a:lnTo>
                    <a:pt x="12" y="1501"/>
                  </a:lnTo>
                  <a:lnTo>
                    <a:pt x="12" y="1496"/>
                  </a:lnTo>
                  <a:lnTo>
                    <a:pt x="16" y="1501"/>
                  </a:lnTo>
                  <a:lnTo>
                    <a:pt x="16" y="1496"/>
                  </a:lnTo>
                  <a:lnTo>
                    <a:pt x="16" y="1501"/>
                  </a:lnTo>
                  <a:lnTo>
                    <a:pt x="16" y="1496"/>
                  </a:lnTo>
                  <a:lnTo>
                    <a:pt x="16" y="1501"/>
                  </a:lnTo>
                  <a:lnTo>
                    <a:pt x="21" y="1496"/>
                  </a:lnTo>
                  <a:lnTo>
                    <a:pt x="21" y="1501"/>
                  </a:lnTo>
                  <a:lnTo>
                    <a:pt x="21" y="1496"/>
                  </a:lnTo>
                  <a:lnTo>
                    <a:pt x="21" y="1501"/>
                  </a:lnTo>
                  <a:lnTo>
                    <a:pt x="21" y="1496"/>
                  </a:lnTo>
                  <a:lnTo>
                    <a:pt x="21" y="1501"/>
                  </a:lnTo>
                  <a:lnTo>
                    <a:pt x="21" y="1496"/>
                  </a:lnTo>
                  <a:lnTo>
                    <a:pt x="25" y="1501"/>
                  </a:lnTo>
                  <a:lnTo>
                    <a:pt x="25" y="1496"/>
                  </a:lnTo>
                  <a:lnTo>
                    <a:pt x="25" y="1501"/>
                  </a:lnTo>
                  <a:lnTo>
                    <a:pt x="25" y="1496"/>
                  </a:lnTo>
                  <a:lnTo>
                    <a:pt x="25" y="1501"/>
                  </a:lnTo>
                  <a:lnTo>
                    <a:pt x="25" y="1496"/>
                  </a:lnTo>
                  <a:lnTo>
                    <a:pt x="25" y="1501"/>
                  </a:lnTo>
                  <a:lnTo>
                    <a:pt x="29" y="1496"/>
                  </a:lnTo>
                  <a:lnTo>
                    <a:pt x="29" y="1501"/>
                  </a:lnTo>
                  <a:lnTo>
                    <a:pt x="29" y="1496"/>
                  </a:lnTo>
                  <a:lnTo>
                    <a:pt x="29" y="1501"/>
                  </a:lnTo>
                  <a:lnTo>
                    <a:pt x="33" y="1496"/>
                  </a:lnTo>
                  <a:lnTo>
                    <a:pt x="33" y="1501"/>
                  </a:lnTo>
                  <a:lnTo>
                    <a:pt x="33" y="1496"/>
                  </a:lnTo>
                  <a:lnTo>
                    <a:pt x="33" y="1501"/>
                  </a:lnTo>
                  <a:lnTo>
                    <a:pt x="33" y="1496"/>
                  </a:lnTo>
                  <a:lnTo>
                    <a:pt x="37" y="1501"/>
                  </a:lnTo>
                  <a:lnTo>
                    <a:pt x="37" y="1496"/>
                  </a:lnTo>
                  <a:lnTo>
                    <a:pt x="37" y="1501"/>
                  </a:lnTo>
                  <a:lnTo>
                    <a:pt x="37" y="1496"/>
                  </a:lnTo>
                  <a:lnTo>
                    <a:pt x="37" y="1501"/>
                  </a:lnTo>
                  <a:lnTo>
                    <a:pt x="37" y="1496"/>
                  </a:lnTo>
                  <a:lnTo>
                    <a:pt x="42" y="1501"/>
                  </a:lnTo>
                  <a:lnTo>
                    <a:pt x="42" y="1496"/>
                  </a:lnTo>
                  <a:lnTo>
                    <a:pt x="42" y="1501"/>
                  </a:lnTo>
                  <a:lnTo>
                    <a:pt x="42" y="1496"/>
                  </a:lnTo>
                  <a:lnTo>
                    <a:pt x="42" y="1501"/>
                  </a:lnTo>
                  <a:lnTo>
                    <a:pt x="46" y="1496"/>
                  </a:lnTo>
                  <a:lnTo>
                    <a:pt x="46" y="1501"/>
                  </a:lnTo>
                  <a:lnTo>
                    <a:pt x="46" y="1496"/>
                  </a:lnTo>
                  <a:lnTo>
                    <a:pt x="46" y="1501"/>
                  </a:lnTo>
                  <a:lnTo>
                    <a:pt x="50" y="1496"/>
                  </a:lnTo>
                  <a:lnTo>
                    <a:pt x="50" y="1501"/>
                  </a:lnTo>
                  <a:lnTo>
                    <a:pt x="50" y="1496"/>
                  </a:lnTo>
                  <a:lnTo>
                    <a:pt x="50" y="1501"/>
                  </a:lnTo>
                  <a:lnTo>
                    <a:pt x="50" y="1496"/>
                  </a:lnTo>
                  <a:lnTo>
                    <a:pt x="50" y="1501"/>
                  </a:lnTo>
                  <a:lnTo>
                    <a:pt x="54" y="1496"/>
                  </a:lnTo>
                  <a:lnTo>
                    <a:pt x="54" y="1501"/>
                  </a:lnTo>
                  <a:lnTo>
                    <a:pt x="54" y="1496"/>
                  </a:lnTo>
                  <a:lnTo>
                    <a:pt x="54" y="1501"/>
                  </a:lnTo>
                  <a:lnTo>
                    <a:pt x="54" y="1496"/>
                  </a:lnTo>
                  <a:lnTo>
                    <a:pt x="54" y="1501"/>
                  </a:lnTo>
                  <a:lnTo>
                    <a:pt x="54" y="1496"/>
                  </a:lnTo>
                  <a:lnTo>
                    <a:pt x="58" y="1501"/>
                  </a:lnTo>
                  <a:lnTo>
                    <a:pt x="58" y="1496"/>
                  </a:lnTo>
                  <a:lnTo>
                    <a:pt x="62" y="1501"/>
                  </a:lnTo>
                  <a:lnTo>
                    <a:pt x="62" y="1496"/>
                  </a:lnTo>
                  <a:lnTo>
                    <a:pt x="62" y="1501"/>
                  </a:lnTo>
                  <a:lnTo>
                    <a:pt x="62" y="1496"/>
                  </a:lnTo>
                  <a:lnTo>
                    <a:pt x="62" y="1501"/>
                  </a:lnTo>
                  <a:lnTo>
                    <a:pt x="67" y="1496"/>
                  </a:lnTo>
                  <a:lnTo>
                    <a:pt x="67" y="1501"/>
                  </a:lnTo>
                  <a:lnTo>
                    <a:pt x="67" y="1496"/>
                  </a:lnTo>
                  <a:lnTo>
                    <a:pt x="67" y="1501"/>
                  </a:lnTo>
                  <a:lnTo>
                    <a:pt x="71" y="1496"/>
                  </a:lnTo>
                  <a:lnTo>
                    <a:pt x="71" y="1501"/>
                  </a:lnTo>
                  <a:lnTo>
                    <a:pt x="71" y="1496"/>
                  </a:lnTo>
                  <a:lnTo>
                    <a:pt x="71" y="1501"/>
                  </a:lnTo>
                  <a:lnTo>
                    <a:pt x="71" y="1496"/>
                  </a:lnTo>
                  <a:lnTo>
                    <a:pt x="75" y="1501"/>
                  </a:lnTo>
                  <a:lnTo>
                    <a:pt x="75" y="1496"/>
                  </a:lnTo>
                  <a:lnTo>
                    <a:pt x="75" y="1501"/>
                  </a:lnTo>
                  <a:lnTo>
                    <a:pt x="79" y="1496"/>
                  </a:lnTo>
                  <a:lnTo>
                    <a:pt x="79" y="1501"/>
                  </a:lnTo>
                  <a:lnTo>
                    <a:pt x="79" y="1496"/>
                  </a:lnTo>
                  <a:lnTo>
                    <a:pt x="79" y="1501"/>
                  </a:lnTo>
                  <a:lnTo>
                    <a:pt x="79" y="1496"/>
                  </a:lnTo>
                  <a:lnTo>
                    <a:pt x="79" y="1501"/>
                  </a:lnTo>
                  <a:lnTo>
                    <a:pt x="83" y="1496"/>
                  </a:lnTo>
                  <a:lnTo>
                    <a:pt x="83" y="1501"/>
                  </a:lnTo>
                  <a:lnTo>
                    <a:pt x="83" y="1496"/>
                  </a:lnTo>
                  <a:lnTo>
                    <a:pt x="83" y="1501"/>
                  </a:lnTo>
                  <a:lnTo>
                    <a:pt x="83" y="1496"/>
                  </a:lnTo>
                  <a:lnTo>
                    <a:pt x="83" y="1501"/>
                  </a:lnTo>
                  <a:lnTo>
                    <a:pt x="83" y="1496"/>
                  </a:lnTo>
                  <a:lnTo>
                    <a:pt x="88" y="1501"/>
                  </a:lnTo>
                  <a:lnTo>
                    <a:pt x="88" y="1496"/>
                  </a:lnTo>
                  <a:lnTo>
                    <a:pt x="88" y="1501"/>
                  </a:lnTo>
                  <a:lnTo>
                    <a:pt x="88" y="1496"/>
                  </a:lnTo>
                  <a:lnTo>
                    <a:pt x="88" y="1501"/>
                  </a:lnTo>
                  <a:lnTo>
                    <a:pt x="88" y="1496"/>
                  </a:lnTo>
                  <a:lnTo>
                    <a:pt x="88" y="1501"/>
                  </a:lnTo>
                  <a:lnTo>
                    <a:pt x="92" y="1496"/>
                  </a:lnTo>
                  <a:lnTo>
                    <a:pt x="92" y="1501"/>
                  </a:lnTo>
                  <a:lnTo>
                    <a:pt x="92" y="1496"/>
                  </a:lnTo>
                  <a:lnTo>
                    <a:pt x="92" y="1501"/>
                  </a:lnTo>
                  <a:lnTo>
                    <a:pt x="92" y="1496"/>
                  </a:lnTo>
                  <a:lnTo>
                    <a:pt x="92" y="1501"/>
                  </a:lnTo>
                  <a:lnTo>
                    <a:pt x="92" y="1496"/>
                  </a:lnTo>
                  <a:lnTo>
                    <a:pt x="96" y="1501"/>
                  </a:lnTo>
                  <a:lnTo>
                    <a:pt x="96" y="1496"/>
                  </a:lnTo>
                  <a:lnTo>
                    <a:pt x="96" y="1501"/>
                  </a:lnTo>
                  <a:lnTo>
                    <a:pt x="96" y="1496"/>
                  </a:lnTo>
                  <a:lnTo>
                    <a:pt x="96" y="1501"/>
                  </a:lnTo>
                  <a:lnTo>
                    <a:pt x="96" y="1496"/>
                  </a:lnTo>
                  <a:lnTo>
                    <a:pt x="100" y="1501"/>
                  </a:lnTo>
                  <a:lnTo>
                    <a:pt x="100" y="1496"/>
                  </a:lnTo>
                  <a:lnTo>
                    <a:pt x="100" y="1501"/>
                  </a:lnTo>
                  <a:lnTo>
                    <a:pt x="100" y="1496"/>
                  </a:lnTo>
                  <a:lnTo>
                    <a:pt x="100" y="1501"/>
                  </a:lnTo>
                  <a:lnTo>
                    <a:pt x="104" y="1496"/>
                  </a:lnTo>
                  <a:lnTo>
                    <a:pt x="104" y="1501"/>
                  </a:lnTo>
                  <a:lnTo>
                    <a:pt x="104" y="1496"/>
                  </a:lnTo>
                  <a:lnTo>
                    <a:pt x="104" y="1501"/>
                  </a:lnTo>
                  <a:lnTo>
                    <a:pt x="108" y="1496"/>
                  </a:lnTo>
                  <a:lnTo>
                    <a:pt x="108" y="1501"/>
                  </a:lnTo>
                  <a:lnTo>
                    <a:pt x="108" y="1496"/>
                  </a:lnTo>
                  <a:lnTo>
                    <a:pt x="113" y="1501"/>
                  </a:lnTo>
                  <a:lnTo>
                    <a:pt x="113" y="1496"/>
                  </a:lnTo>
                  <a:lnTo>
                    <a:pt x="113" y="1501"/>
                  </a:lnTo>
                  <a:lnTo>
                    <a:pt x="113" y="1496"/>
                  </a:lnTo>
                  <a:lnTo>
                    <a:pt x="117" y="1501"/>
                  </a:lnTo>
                  <a:lnTo>
                    <a:pt x="117" y="1496"/>
                  </a:lnTo>
                  <a:lnTo>
                    <a:pt x="117" y="1501"/>
                  </a:lnTo>
                  <a:lnTo>
                    <a:pt x="117" y="1496"/>
                  </a:lnTo>
                  <a:lnTo>
                    <a:pt x="117" y="1501"/>
                  </a:lnTo>
                  <a:lnTo>
                    <a:pt x="121" y="1496"/>
                  </a:lnTo>
                  <a:lnTo>
                    <a:pt x="121" y="1501"/>
                  </a:lnTo>
                  <a:lnTo>
                    <a:pt x="121" y="1496"/>
                  </a:lnTo>
                  <a:lnTo>
                    <a:pt x="121" y="1501"/>
                  </a:lnTo>
                  <a:lnTo>
                    <a:pt x="125" y="1496"/>
                  </a:lnTo>
                  <a:lnTo>
                    <a:pt x="125" y="1501"/>
                  </a:lnTo>
                  <a:lnTo>
                    <a:pt x="129" y="1496"/>
                  </a:lnTo>
                  <a:lnTo>
                    <a:pt x="129" y="1501"/>
                  </a:lnTo>
                  <a:lnTo>
                    <a:pt x="129" y="1496"/>
                  </a:lnTo>
                  <a:lnTo>
                    <a:pt x="129" y="1501"/>
                  </a:lnTo>
                  <a:lnTo>
                    <a:pt x="129" y="1496"/>
                  </a:lnTo>
                  <a:lnTo>
                    <a:pt x="133" y="1501"/>
                  </a:lnTo>
                  <a:lnTo>
                    <a:pt x="138" y="1496"/>
                  </a:lnTo>
                  <a:lnTo>
                    <a:pt x="138" y="1501"/>
                  </a:lnTo>
                  <a:lnTo>
                    <a:pt x="138" y="1496"/>
                  </a:lnTo>
                  <a:lnTo>
                    <a:pt x="138" y="1501"/>
                  </a:lnTo>
                  <a:lnTo>
                    <a:pt x="142" y="1496"/>
                  </a:lnTo>
                  <a:lnTo>
                    <a:pt x="142" y="1501"/>
                  </a:lnTo>
                  <a:lnTo>
                    <a:pt x="142" y="1496"/>
                  </a:lnTo>
                  <a:lnTo>
                    <a:pt x="142" y="1501"/>
                  </a:lnTo>
                  <a:lnTo>
                    <a:pt x="142" y="1496"/>
                  </a:lnTo>
                  <a:lnTo>
                    <a:pt x="142" y="1501"/>
                  </a:lnTo>
                  <a:lnTo>
                    <a:pt x="146" y="1496"/>
                  </a:lnTo>
                  <a:lnTo>
                    <a:pt x="146" y="1501"/>
                  </a:lnTo>
                  <a:lnTo>
                    <a:pt x="146" y="1496"/>
                  </a:lnTo>
                  <a:lnTo>
                    <a:pt x="146" y="1501"/>
                  </a:lnTo>
                  <a:lnTo>
                    <a:pt x="146" y="1496"/>
                  </a:lnTo>
                  <a:lnTo>
                    <a:pt x="146" y="1501"/>
                  </a:lnTo>
                  <a:lnTo>
                    <a:pt x="150" y="1496"/>
                  </a:lnTo>
                  <a:lnTo>
                    <a:pt x="150" y="1501"/>
                  </a:lnTo>
                  <a:lnTo>
                    <a:pt x="150" y="1496"/>
                  </a:lnTo>
                  <a:lnTo>
                    <a:pt x="150" y="1501"/>
                  </a:lnTo>
                  <a:lnTo>
                    <a:pt x="150" y="1496"/>
                  </a:lnTo>
                  <a:lnTo>
                    <a:pt x="150" y="1501"/>
                  </a:lnTo>
                  <a:lnTo>
                    <a:pt x="154" y="1496"/>
                  </a:lnTo>
                  <a:lnTo>
                    <a:pt x="159" y="1501"/>
                  </a:lnTo>
                  <a:lnTo>
                    <a:pt x="159" y="1496"/>
                  </a:lnTo>
                  <a:lnTo>
                    <a:pt x="159" y="1501"/>
                  </a:lnTo>
                  <a:lnTo>
                    <a:pt x="163" y="1496"/>
                  </a:lnTo>
                  <a:lnTo>
                    <a:pt x="163" y="1501"/>
                  </a:lnTo>
                  <a:lnTo>
                    <a:pt x="167" y="1496"/>
                  </a:lnTo>
                  <a:lnTo>
                    <a:pt x="171" y="1491"/>
                  </a:lnTo>
                  <a:lnTo>
                    <a:pt x="175" y="1496"/>
                  </a:lnTo>
                  <a:lnTo>
                    <a:pt x="175" y="1491"/>
                  </a:lnTo>
                  <a:lnTo>
                    <a:pt x="175" y="1496"/>
                  </a:lnTo>
                  <a:lnTo>
                    <a:pt x="175" y="1491"/>
                  </a:lnTo>
                  <a:lnTo>
                    <a:pt x="175" y="1496"/>
                  </a:lnTo>
                  <a:lnTo>
                    <a:pt x="175" y="1491"/>
                  </a:lnTo>
                  <a:lnTo>
                    <a:pt x="175" y="1496"/>
                  </a:lnTo>
                  <a:lnTo>
                    <a:pt x="179" y="1491"/>
                  </a:lnTo>
                  <a:lnTo>
                    <a:pt x="179" y="1496"/>
                  </a:lnTo>
                  <a:lnTo>
                    <a:pt x="179" y="1491"/>
                  </a:lnTo>
                  <a:lnTo>
                    <a:pt x="179" y="1487"/>
                  </a:lnTo>
                  <a:lnTo>
                    <a:pt x="179" y="1491"/>
                  </a:lnTo>
                  <a:lnTo>
                    <a:pt x="179" y="1487"/>
                  </a:lnTo>
                  <a:lnTo>
                    <a:pt x="184" y="1491"/>
                  </a:lnTo>
                  <a:lnTo>
                    <a:pt x="184" y="1487"/>
                  </a:lnTo>
                  <a:lnTo>
                    <a:pt x="184" y="1482"/>
                  </a:lnTo>
                  <a:lnTo>
                    <a:pt x="184" y="1487"/>
                  </a:lnTo>
                  <a:lnTo>
                    <a:pt x="184" y="1482"/>
                  </a:lnTo>
                  <a:lnTo>
                    <a:pt x="188" y="1477"/>
                  </a:lnTo>
                  <a:lnTo>
                    <a:pt x="188" y="1472"/>
                  </a:lnTo>
                  <a:lnTo>
                    <a:pt x="188" y="1467"/>
                  </a:lnTo>
                  <a:lnTo>
                    <a:pt x="188" y="1462"/>
                  </a:lnTo>
                  <a:lnTo>
                    <a:pt x="188" y="1457"/>
                  </a:lnTo>
                  <a:lnTo>
                    <a:pt x="188" y="1453"/>
                  </a:lnTo>
                  <a:lnTo>
                    <a:pt x="188" y="1443"/>
                  </a:lnTo>
                  <a:lnTo>
                    <a:pt x="192" y="1438"/>
                  </a:lnTo>
                  <a:lnTo>
                    <a:pt x="192" y="1423"/>
                  </a:lnTo>
                  <a:lnTo>
                    <a:pt x="192" y="1414"/>
                  </a:lnTo>
                  <a:lnTo>
                    <a:pt x="192" y="1389"/>
                  </a:lnTo>
                  <a:lnTo>
                    <a:pt x="192" y="1370"/>
                  </a:lnTo>
                  <a:lnTo>
                    <a:pt x="192" y="1341"/>
                  </a:lnTo>
                  <a:lnTo>
                    <a:pt x="192" y="1302"/>
                  </a:lnTo>
                  <a:lnTo>
                    <a:pt x="192" y="1253"/>
                  </a:lnTo>
                  <a:lnTo>
                    <a:pt x="192" y="1190"/>
                  </a:lnTo>
                  <a:lnTo>
                    <a:pt x="192" y="1117"/>
                  </a:lnTo>
                  <a:lnTo>
                    <a:pt x="192" y="1049"/>
                  </a:lnTo>
                  <a:lnTo>
                    <a:pt x="196" y="1006"/>
                  </a:lnTo>
                  <a:lnTo>
                    <a:pt x="196" y="1054"/>
                  </a:lnTo>
                  <a:lnTo>
                    <a:pt x="196" y="1127"/>
                  </a:lnTo>
                  <a:lnTo>
                    <a:pt x="196" y="1200"/>
                  </a:lnTo>
                  <a:lnTo>
                    <a:pt x="196" y="1258"/>
                  </a:lnTo>
                  <a:lnTo>
                    <a:pt x="196" y="1307"/>
                  </a:lnTo>
                  <a:lnTo>
                    <a:pt x="196" y="1346"/>
                  </a:lnTo>
                  <a:lnTo>
                    <a:pt x="196" y="1375"/>
                  </a:lnTo>
                  <a:lnTo>
                    <a:pt x="196" y="1394"/>
                  </a:lnTo>
                  <a:lnTo>
                    <a:pt x="200" y="1414"/>
                  </a:lnTo>
                  <a:lnTo>
                    <a:pt x="200" y="1423"/>
                  </a:lnTo>
                  <a:lnTo>
                    <a:pt x="200" y="1433"/>
                  </a:lnTo>
                  <a:lnTo>
                    <a:pt x="200" y="1443"/>
                  </a:lnTo>
                  <a:lnTo>
                    <a:pt x="200" y="1453"/>
                  </a:lnTo>
                  <a:lnTo>
                    <a:pt x="200" y="1457"/>
                  </a:lnTo>
                  <a:lnTo>
                    <a:pt x="200" y="1462"/>
                  </a:lnTo>
                  <a:lnTo>
                    <a:pt x="200" y="1467"/>
                  </a:lnTo>
                  <a:lnTo>
                    <a:pt x="204" y="1472"/>
                  </a:lnTo>
                  <a:lnTo>
                    <a:pt x="204" y="1477"/>
                  </a:lnTo>
                  <a:lnTo>
                    <a:pt x="204" y="1482"/>
                  </a:lnTo>
                  <a:lnTo>
                    <a:pt x="204" y="1477"/>
                  </a:lnTo>
                  <a:lnTo>
                    <a:pt x="204" y="1482"/>
                  </a:lnTo>
                  <a:lnTo>
                    <a:pt x="209" y="1487"/>
                  </a:lnTo>
                  <a:lnTo>
                    <a:pt x="213" y="1491"/>
                  </a:lnTo>
                  <a:lnTo>
                    <a:pt x="213" y="1487"/>
                  </a:lnTo>
                  <a:lnTo>
                    <a:pt x="213" y="1491"/>
                  </a:lnTo>
                  <a:lnTo>
                    <a:pt x="217" y="1487"/>
                  </a:lnTo>
                  <a:lnTo>
                    <a:pt x="217" y="1482"/>
                  </a:lnTo>
                  <a:lnTo>
                    <a:pt x="221" y="1487"/>
                  </a:lnTo>
                  <a:lnTo>
                    <a:pt x="221" y="1482"/>
                  </a:lnTo>
                  <a:lnTo>
                    <a:pt x="221" y="1477"/>
                  </a:lnTo>
                  <a:lnTo>
                    <a:pt x="221" y="1482"/>
                  </a:lnTo>
                  <a:lnTo>
                    <a:pt x="221" y="1477"/>
                  </a:lnTo>
                  <a:lnTo>
                    <a:pt x="225" y="1472"/>
                  </a:lnTo>
                  <a:lnTo>
                    <a:pt x="225" y="1467"/>
                  </a:lnTo>
                  <a:lnTo>
                    <a:pt x="225" y="1462"/>
                  </a:lnTo>
                  <a:lnTo>
                    <a:pt x="225" y="1457"/>
                  </a:lnTo>
                  <a:lnTo>
                    <a:pt x="225" y="1448"/>
                  </a:lnTo>
                  <a:lnTo>
                    <a:pt x="225" y="1443"/>
                  </a:lnTo>
                  <a:lnTo>
                    <a:pt x="225" y="1438"/>
                  </a:lnTo>
                  <a:lnTo>
                    <a:pt x="225" y="1433"/>
                  </a:lnTo>
                  <a:lnTo>
                    <a:pt x="230" y="1423"/>
                  </a:lnTo>
                  <a:lnTo>
                    <a:pt x="230" y="1409"/>
                  </a:lnTo>
                  <a:lnTo>
                    <a:pt x="230" y="1399"/>
                  </a:lnTo>
                  <a:lnTo>
                    <a:pt x="230" y="1385"/>
                  </a:lnTo>
                  <a:lnTo>
                    <a:pt x="230" y="1370"/>
                  </a:lnTo>
                  <a:lnTo>
                    <a:pt x="230" y="1346"/>
                  </a:lnTo>
                  <a:lnTo>
                    <a:pt x="230" y="1317"/>
                  </a:lnTo>
                  <a:lnTo>
                    <a:pt x="230" y="1283"/>
                  </a:lnTo>
                  <a:lnTo>
                    <a:pt x="230" y="1234"/>
                  </a:lnTo>
                  <a:lnTo>
                    <a:pt x="230" y="1176"/>
                  </a:lnTo>
                  <a:lnTo>
                    <a:pt x="234" y="1093"/>
                  </a:lnTo>
                  <a:lnTo>
                    <a:pt x="234" y="986"/>
                  </a:lnTo>
                  <a:lnTo>
                    <a:pt x="234" y="855"/>
                  </a:lnTo>
                  <a:lnTo>
                    <a:pt x="234" y="709"/>
                  </a:lnTo>
                  <a:lnTo>
                    <a:pt x="234" y="578"/>
                  </a:lnTo>
                  <a:lnTo>
                    <a:pt x="234" y="505"/>
                  </a:lnTo>
                  <a:lnTo>
                    <a:pt x="234" y="534"/>
                  </a:lnTo>
                  <a:lnTo>
                    <a:pt x="234" y="646"/>
                  </a:lnTo>
                  <a:lnTo>
                    <a:pt x="234" y="792"/>
                  </a:lnTo>
                  <a:lnTo>
                    <a:pt x="234" y="933"/>
                  </a:lnTo>
                  <a:lnTo>
                    <a:pt x="234" y="1049"/>
                  </a:lnTo>
                  <a:lnTo>
                    <a:pt x="238" y="1142"/>
                  </a:lnTo>
                  <a:lnTo>
                    <a:pt x="238" y="1210"/>
                  </a:lnTo>
                  <a:lnTo>
                    <a:pt x="238" y="1263"/>
                  </a:lnTo>
                  <a:lnTo>
                    <a:pt x="238" y="1302"/>
                  </a:lnTo>
                  <a:lnTo>
                    <a:pt x="238" y="1336"/>
                  </a:lnTo>
                  <a:lnTo>
                    <a:pt x="238" y="1360"/>
                  </a:lnTo>
                  <a:lnTo>
                    <a:pt x="238" y="1380"/>
                  </a:lnTo>
                  <a:lnTo>
                    <a:pt x="238" y="1394"/>
                  </a:lnTo>
                  <a:lnTo>
                    <a:pt x="238" y="1409"/>
                  </a:lnTo>
                  <a:lnTo>
                    <a:pt x="238" y="1419"/>
                  </a:lnTo>
                  <a:lnTo>
                    <a:pt x="242" y="1428"/>
                  </a:lnTo>
                  <a:lnTo>
                    <a:pt x="242" y="1438"/>
                  </a:lnTo>
                  <a:lnTo>
                    <a:pt x="242" y="1443"/>
                  </a:lnTo>
                  <a:lnTo>
                    <a:pt x="242" y="1448"/>
                  </a:lnTo>
                  <a:lnTo>
                    <a:pt x="242" y="1453"/>
                  </a:lnTo>
                  <a:lnTo>
                    <a:pt x="242" y="1457"/>
                  </a:lnTo>
                  <a:lnTo>
                    <a:pt x="242" y="1462"/>
                  </a:lnTo>
                  <a:lnTo>
                    <a:pt x="242" y="1467"/>
                  </a:lnTo>
                  <a:lnTo>
                    <a:pt x="246" y="1472"/>
                  </a:lnTo>
                  <a:lnTo>
                    <a:pt x="246" y="1477"/>
                  </a:lnTo>
                  <a:lnTo>
                    <a:pt x="246" y="1482"/>
                  </a:lnTo>
                  <a:lnTo>
                    <a:pt x="246" y="1487"/>
                  </a:lnTo>
                  <a:lnTo>
                    <a:pt x="250" y="1482"/>
                  </a:lnTo>
                  <a:lnTo>
                    <a:pt x="250" y="1487"/>
                  </a:lnTo>
                  <a:lnTo>
                    <a:pt x="250" y="1491"/>
                  </a:lnTo>
                  <a:lnTo>
                    <a:pt x="250" y="1487"/>
                  </a:lnTo>
                  <a:lnTo>
                    <a:pt x="255" y="1491"/>
                  </a:lnTo>
                  <a:lnTo>
                    <a:pt x="259" y="1496"/>
                  </a:lnTo>
                  <a:lnTo>
                    <a:pt x="259" y="1491"/>
                  </a:lnTo>
                  <a:lnTo>
                    <a:pt x="259" y="1496"/>
                  </a:lnTo>
                  <a:lnTo>
                    <a:pt x="259" y="1491"/>
                  </a:lnTo>
                  <a:lnTo>
                    <a:pt x="259" y="1496"/>
                  </a:lnTo>
                  <a:lnTo>
                    <a:pt x="259" y="1491"/>
                  </a:lnTo>
                  <a:lnTo>
                    <a:pt x="263" y="1496"/>
                  </a:lnTo>
                  <a:lnTo>
                    <a:pt x="267" y="1491"/>
                  </a:lnTo>
                  <a:lnTo>
                    <a:pt x="271" y="1496"/>
                  </a:lnTo>
                  <a:lnTo>
                    <a:pt x="276" y="1501"/>
                  </a:lnTo>
                  <a:lnTo>
                    <a:pt x="280" y="1496"/>
                  </a:lnTo>
                  <a:lnTo>
                    <a:pt x="280" y="1501"/>
                  </a:lnTo>
                  <a:lnTo>
                    <a:pt x="280" y="1496"/>
                  </a:lnTo>
                  <a:lnTo>
                    <a:pt x="280" y="1501"/>
                  </a:lnTo>
                  <a:lnTo>
                    <a:pt x="284" y="1496"/>
                  </a:lnTo>
                  <a:lnTo>
                    <a:pt x="284" y="1501"/>
                  </a:lnTo>
                  <a:lnTo>
                    <a:pt x="288" y="1496"/>
                  </a:lnTo>
                  <a:lnTo>
                    <a:pt x="288" y="1501"/>
                  </a:lnTo>
                  <a:lnTo>
                    <a:pt x="292" y="1496"/>
                  </a:lnTo>
                  <a:lnTo>
                    <a:pt x="296" y="1501"/>
                  </a:lnTo>
                  <a:lnTo>
                    <a:pt x="296" y="1496"/>
                  </a:lnTo>
                  <a:lnTo>
                    <a:pt x="296" y="1501"/>
                  </a:lnTo>
                  <a:lnTo>
                    <a:pt x="296" y="1496"/>
                  </a:lnTo>
                  <a:lnTo>
                    <a:pt x="296" y="1501"/>
                  </a:lnTo>
                  <a:lnTo>
                    <a:pt x="296" y="1496"/>
                  </a:lnTo>
                  <a:lnTo>
                    <a:pt x="296" y="1501"/>
                  </a:lnTo>
                  <a:lnTo>
                    <a:pt x="301" y="1496"/>
                  </a:lnTo>
                  <a:lnTo>
                    <a:pt x="301" y="1501"/>
                  </a:lnTo>
                  <a:lnTo>
                    <a:pt x="301" y="1496"/>
                  </a:lnTo>
                  <a:lnTo>
                    <a:pt x="301" y="1501"/>
                  </a:lnTo>
                  <a:lnTo>
                    <a:pt x="305" y="1496"/>
                  </a:lnTo>
                  <a:lnTo>
                    <a:pt x="305" y="1501"/>
                  </a:lnTo>
                  <a:lnTo>
                    <a:pt x="305" y="1496"/>
                  </a:lnTo>
                  <a:lnTo>
                    <a:pt x="305" y="1501"/>
                  </a:lnTo>
                  <a:lnTo>
                    <a:pt x="309" y="1496"/>
                  </a:lnTo>
                  <a:lnTo>
                    <a:pt x="309" y="1501"/>
                  </a:lnTo>
                  <a:lnTo>
                    <a:pt x="309" y="1496"/>
                  </a:lnTo>
                  <a:lnTo>
                    <a:pt x="309" y="1501"/>
                  </a:lnTo>
                  <a:lnTo>
                    <a:pt x="309" y="1496"/>
                  </a:lnTo>
                  <a:lnTo>
                    <a:pt x="313" y="1501"/>
                  </a:lnTo>
                  <a:lnTo>
                    <a:pt x="313" y="1496"/>
                  </a:lnTo>
                  <a:lnTo>
                    <a:pt x="313" y="1501"/>
                  </a:lnTo>
                  <a:lnTo>
                    <a:pt x="313" y="1496"/>
                  </a:lnTo>
                  <a:lnTo>
                    <a:pt x="313" y="1501"/>
                  </a:lnTo>
                  <a:lnTo>
                    <a:pt x="313" y="1496"/>
                  </a:lnTo>
                  <a:lnTo>
                    <a:pt x="317" y="1501"/>
                  </a:lnTo>
                  <a:lnTo>
                    <a:pt x="317" y="1496"/>
                  </a:lnTo>
                  <a:lnTo>
                    <a:pt x="317" y="1501"/>
                  </a:lnTo>
                  <a:lnTo>
                    <a:pt x="317" y="1496"/>
                  </a:lnTo>
                  <a:lnTo>
                    <a:pt x="317" y="1501"/>
                  </a:lnTo>
                  <a:lnTo>
                    <a:pt x="317" y="1496"/>
                  </a:lnTo>
                  <a:lnTo>
                    <a:pt x="317" y="1501"/>
                  </a:lnTo>
                  <a:lnTo>
                    <a:pt x="321" y="1496"/>
                  </a:lnTo>
                  <a:lnTo>
                    <a:pt x="321" y="1501"/>
                  </a:lnTo>
                  <a:lnTo>
                    <a:pt x="321" y="1496"/>
                  </a:lnTo>
                  <a:lnTo>
                    <a:pt x="321" y="1501"/>
                  </a:lnTo>
                  <a:lnTo>
                    <a:pt x="321" y="1496"/>
                  </a:lnTo>
                  <a:lnTo>
                    <a:pt x="321" y="1501"/>
                  </a:lnTo>
                  <a:lnTo>
                    <a:pt x="326" y="1496"/>
                  </a:lnTo>
                  <a:lnTo>
                    <a:pt x="326" y="1501"/>
                  </a:lnTo>
                  <a:lnTo>
                    <a:pt x="326" y="1496"/>
                  </a:lnTo>
                  <a:lnTo>
                    <a:pt x="326" y="1501"/>
                  </a:lnTo>
                  <a:lnTo>
                    <a:pt x="326" y="1496"/>
                  </a:lnTo>
                  <a:lnTo>
                    <a:pt x="326" y="1501"/>
                  </a:lnTo>
                  <a:lnTo>
                    <a:pt x="326" y="1496"/>
                  </a:lnTo>
                  <a:lnTo>
                    <a:pt x="326" y="1501"/>
                  </a:lnTo>
                  <a:lnTo>
                    <a:pt x="330" y="1496"/>
                  </a:lnTo>
                  <a:lnTo>
                    <a:pt x="330" y="1501"/>
                  </a:lnTo>
                  <a:lnTo>
                    <a:pt x="330" y="1496"/>
                  </a:lnTo>
                  <a:lnTo>
                    <a:pt x="330" y="1501"/>
                  </a:lnTo>
                  <a:lnTo>
                    <a:pt x="330" y="1496"/>
                  </a:lnTo>
                  <a:lnTo>
                    <a:pt x="334" y="1501"/>
                  </a:lnTo>
                  <a:lnTo>
                    <a:pt x="334" y="1496"/>
                  </a:lnTo>
                  <a:lnTo>
                    <a:pt x="334" y="1501"/>
                  </a:lnTo>
                  <a:lnTo>
                    <a:pt x="334" y="1496"/>
                  </a:lnTo>
                  <a:lnTo>
                    <a:pt x="334" y="1501"/>
                  </a:lnTo>
                  <a:lnTo>
                    <a:pt x="338" y="1496"/>
                  </a:lnTo>
                  <a:lnTo>
                    <a:pt x="338" y="1501"/>
                  </a:lnTo>
                  <a:lnTo>
                    <a:pt x="338" y="1496"/>
                  </a:lnTo>
                  <a:lnTo>
                    <a:pt x="338" y="1501"/>
                  </a:lnTo>
                  <a:lnTo>
                    <a:pt x="338" y="1496"/>
                  </a:lnTo>
                  <a:lnTo>
                    <a:pt x="338" y="1501"/>
                  </a:lnTo>
                  <a:lnTo>
                    <a:pt x="338" y="1496"/>
                  </a:lnTo>
                  <a:lnTo>
                    <a:pt x="342" y="1501"/>
                  </a:lnTo>
                  <a:lnTo>
                    <a:pt x="342" y="1496"/>
                  </a:lnTo>
                  <a:lnTo>
                    <a:pt x="342" y="1501"/>
                  </a:lnTo>
                  <a:lnTo>
                    <a:pt x="342" y="1496"/>
                  </a:lnTo>
                  <a:lnTo>
                    <a:pt x="342" y="1501"/>
                  </a:lnTo>
                  <a:lnTo>
                    <a:pt x="342" y="1496"/>
                  </a:lnTo>
                  <a:lnTo>
                    <a:pt x="342" y="1501"/>
                  </a:lnTo>
                  <a:lnTo>
                    <a:pt x="347" y="1496"/>
                  </a:lnTo>
                  <a:lnTo>
                    <a:pt x="347" y="1501"/>
                  </a:lnTo>
                  <a:lnTo>
                    <a:pt x="347" y="1496"/>
                  </a:lnTo>
                  <a:lnTo>
                    <a:pt x="347" y="1501"/>
                  </a:lnTo>
                  <a:lnTo>
                    <a:pt x="347" y="1496"/>
                  </a:lnTo>
                  <a:lnTo>
                    <a:pt x="351" y="1501"/>
                  </a:lnTo>
                  <a:lnTo>
                    <a:pt x="351" y="1496"/>
                  </a:lnTo>
                  <a:lnTo>
                    <a:pt x="351" y="1501"/>
                  </a:lnTo>
                  <a:lnTo>
                    <a:pt x="351" y="1496"/>
                  </a:lnTo>
                  <a:lnTo>
                    <a:pt x="351" y="1501"/>
                  </a:lnTo>
                  <a:lnTo>
                    <a:pt x="355" y="1496"/>
                  </a:lnTo>
                  <a:lnTo>
                    <a:pt x="355" y="1501"/>
                  </a:lnTo>
                  <a:lnTo>
                    <a:pt x="355" y="1496"/>
                  </a:lnTo>
                  <a:lnTo>
                    <a:pt x="355" y="1501"/>
                  </a:lnTo>
                  <a:lnTo>
                    <a:pt x="355" y="1496"/>
                  </a:lnTo>
                  <a:lnTo>
                    <a:pt x="355" y="1501"/>
                  </a:lnTo>
                  <a:lnTo>
                    <a:pt x="359" y="1496"/>
                  </a:lnTo>
                  <a:lnTo>
                    <a:pt x="359" y="1501"/>
                  </a:lnTo>
                  <a:lnTo>
                    <a:pt x="363" y="1496"/>
                  </a:lnTo>
                  <a:lnTo>
                    <a:pt x="363" y="1501"/>
                  </a:lnTo>
                  <a:lnTo>
                    <a:pt x="363" y="1496"/>
                  </a:lnTo>
                  <a:lnTo>
                    <a:pt x="363" y="1501"/>
                  </a:lnTo>
                  <a:lnTo>
                    <a:pt x="367" y="1496"/>
                  </a:lnTo>
                  <a:lnTo>
                    <a:pt x="367" y="1501"/>
                  </a:lnTo>
                  <a:lnTo>
                    <a:pt x="367" y="1496"/>
                  </a:lnTo>
                  <a:lnTo>
                    <a:pt x="367" y="1501"/>
                  </a:lnTo>
                  <a:lnTo>
                    <a:pt x="367" y="1496"/>
                  </a:lnTo>
                  <a:lnTo>
                    <a:pt x="372" y="1501"/>
                  </a:lnTo>
                  <a:lnTo>
                    <a:pt x="372" y="1496"/>
                  </a:lnTo>
                  <a:lnTo>
                    <a:pt x="372" y="1501"/>
                  </a:lnTo>
                  <a:lnTo>
                    <a:pt x="372" y="1496"/>
                  </a:lnTo>
                  <a:lnTo>
                    <a:pt x="372" y="1501"/>
                  </a:lnTo>
                  <a:lnTo>
                    <a:pt x="372" y="1496"/>
                  </a:lnTo>
                  <a:lnTo>
                    <a:pt x="372" y="1501"/>
                  </a:lnTo>
                  <a:lnTo>
                    <a:pt x="376" y="1496"/>
                  </a:lnTo>
                  <a:lnTo>
                    <a:pt x="376" y="1501"/>
                  </a:lnTo>
                  <a:lnTo>
                    <a:pt x="376" y="1496"/>
                  </a:lnTo>
                  <a:lnTo>
                    <a:pt x="376" y="1501"/>
                  </a:lnTo>
                  <a:lnTo>
                    <a:pt x="376" y="1496"/>
                  </a:lnTo>
                  <a:lnTo>
                    <a:pt x="380" y="1501"/>
                  </a:lnTo>
                  <a:lnTo>
                    <a:pt x="384" y="1496"/>
                  </a:lnTo>
                  <a:lnTo>
                    <a:pt x="384" y="1501"/>
                  </a:lnTo>
                  <a:lnTo>
                    <a:pt x="384" y="1496"/>
                  </a:lnTo>
                  <a:lnTo>
                    <a:pt x="384" y="1501"/>
                  </a:lnTo>
                  <a:lnTo>
                    <a:pt x="384" y="1496"/>
                  </a:lnTo>
                  <a:lnTo>
                    <a:pt x="384" y="1501"/>
                  </a:lnTo>
                  <a:lnTo>
                    <a:pt x="384" y="1496"/>
                  </a:lnTo>
                  <a:lnTo>
                    <a:pt x="384" y="1501"/>
                  </a:lnTo>
                  <a:lnTo>
                    <a:pt x="388" y="1496"/>
                  </a:lnTo>
                  <a:lnTo>
                    <a:pt x="388" y="1501"/>
                  </a:lnTo>
                  <a:lnTo>
                    <a:pt x="388" y="1496"/>
                  </a:lnTo>
                  <a:lnTo>
                    <a:pt x="388" y="1501"/>
                  </a:lnTo>
                  <a:lnTo>
                    <a:pt x="388" y="1496"/>
                  </a:lnTo>
                  <a:lnTo>
                    <a:pt x="388" y="1501"/>
                  </a:lnTo>
                  <a:lnTo>
                    <a:pt x="392" y="1496"/>
                  </a:lnTo>
                  <a:lnTo>
                    <a:pt x="392" y="1501"/>
                  </a:lnTo>
                  <a:lnTo>
                    <a:pt x="392" y="1496"/>
                  </a:lnTo>
                  <a:lnTo>
                    <a:pt x="392" y="1501"/>
                  </a:lnTo>
                  <a:lnTo>
                    <a:pt x="397" y="1496"/>
                  </a:lnTo>
                  <a:lnTo>
                    <a:pt x="397" y="1501"/>
                  </a:lnTo>
                  <a:lnTo>
                    <a:pt x="397" y="1496"/>
                  </a:lnTo>
                  <a:lnTo>
                    <a:pt x="397" y="1501"/>
                  </a:lnTo>
                  <a:lnTo>
                    <a:pt x="397" y="1496"/>
                  </a:lnTo>
                  <a:lnTo>
                    <a:pt x="401" y="1501"/>
                  </a:lnTo>
                  <a:lnTo>
                    <a:pt x="401" y="1496"/>
                  </a:lnTo>
                  <a:lnTo>
                    <a:pt x="401" y="1501"/>
                  </a:lnTo>
                  <a:lnTo>
                    <a:pt x="401" y="1496"/>
                  </a:lnTo>
                  <a:lnTo>
                    <a:pt x="405" y="1501"/>
                  </a:lnTo>
                  <a:lnTo>
                    <a:pt x="405" y="1496"/>
                  </a:lnTo>
                  <a:lnTo>
                    <a:pt x="405" y="1501"/>
                  </a:lnTo>
                  <a:lnTo>
                    <a:pt x="405" y="1496"/>
                  </a:lnTo>
                  <a:lnTo>
                    <a:pt x="409" y="1501"/>
                  </a:lnTo>
                  <a:lnTo>
                    <a:pt x="409" y="1496"/>
                  </a:lnTo>
                  <a:lnTo>
                    <a:pt x="409" y="1501"/>
                  </a:lnTo>
                  <a:lnTo>
                    <a:pt x="409" y="1496"/>
                  </a:lnTo>
                  <a:lnTo>
                    <a:pt x="413" y="1501"/>
                  </a:lnTo>
                  <a:lnTo>
                    <a:pt x="413" y="1496"/>
                  </a:lnTo>
                  <a:lnTo>
                    <a:pt x="413" y="1501"/>
                  </a:lnTo>
                  <a:lnTo>
                    <a:pt x="413" y="1496"/>
                  </a:lnTo>
                  <a:lnTo>
                    <a:pt x="413" y="1501"/>
                  </a:lnTo>
                  <a:lnTo>
                    <a:pt x="413" y="1496"/>
                  </a:lnTo>
                  <a:lnTo>
                    <a:pt x="413" y="1501"/>
                  </a:lnTo>
                  <a:lnTo>
                    <a:pt x="413" y="1496"/>
                  </a:lnTo>
                  <a:lnTo>
                    <a:pt x="413" y="1501"/>
                  </a:lnTo>
                  <a:lnTo>
                    <a:pt x="418" y="1496"/>
                  </a:lnTo>
                  <a:lnTo>
                    <a:pt x="418" y="1501"/>
                  </a:lnTo>
                  <a:lnTo>
                    <a:pt x="418" y="1496"/>
                  </a:lnTo>
                  <a:lnTo>
                    <a:pt x="418" y="1501"/>
                  </a:lnTo>
                  <a:lnTo>
                    <a:pt x="418" y="1496"/>
                  </a:lnTo>
                  <a:lnTo>
                    <a:pt x="418" y="1501"/>
                  </a:lnTo>
                  <a:lnTo>
                    <a:pt x="418" y="1496"/>
                  </a:lnTo>
                  <a:lnTo>
                    <a:pt x="422" y="1501"/>
                  </a:lnTo>
                  <a:lnTo>
                    <a:pt x="422" y="1496"/>
                  </a:lnTo>
                  <a:lnTo>
                    <a:pt x="422" y="1501"/>
                  </a:lnTo>
                  <a:lnTo>
                    <a:pt x="422" y="1496"/>
                  </a:lnTo>
                  <a:lnTo>
                    <a:pt x="422" y="1501"/>
                  </a:lnTo>
                  <a:lnTo>
                    <a:pt x="426" y="1496"/>
                  </a:lnTo>
                  <a:lnTo>
                    <a:pt x="426" y="1501"/>
                  </a:lnTo>
                  <a:lnTo>
                    <a:pt x="426" y="1496"/>
                  </a:lnTo>
                  <a:lnTo>
                    <a:pt x="426" y="1501"/>
                  </a:lnTo>
                  <a:lnTo>
                    <a:pt x="426" y="1496"/>
                  </a:lnTo>
                  <a:lnTo>
                    <a:pt x="426" y="1501"/>
                  </a:lnTo>
                  <a:lnTo>
                    <a:pt x="430" y="1496"/>
                  </a:lnTo>
                  <a:lnTo>
                    <a:pt x="430" y="1501"/>
                  </a:lnTo>
                  <a:lnTo>
                    <a:pt x="430" y="1496"/>
                  </a:lnTo>
                  <a:lnTo>
                    <a:pt x="434" y="1501"/>
                  </a:lnTo>
                  <a:lnTo>
                    <a:pt x="434" y="1496"/>
                  </a:lnTo>
                  <a:lnTo>
                    <a:pt x="434" y="1501"/>
                  </a:lnTo>
                  <a:lnTo>
                    <a:pt x="434" y="1496"/>
                  </a:lnTo>
                  <a:lnTo>
                    <a:pt x="438" y="1501"/>
                  </a:lnTo>
                  <a:lnTo>
                    <a:pt x="438" y="1496"/>
                  </a:lnTo>
                  <a:lnTo>
                    <a:pt x="438" y="1501"/>
                  </a:lnTo>
                  <a:lnTo>
                    <a:pt x="438" y="1496"/>
                  </a:lnTo>
                  <a:lnTo>
                    <a:pt x="438" y="1501"/>
                  </a:lnTo>
                  <a:lnTo>
                    <a:pt x="443" y="1496"/>
                  </a:lnTo>
                  <a:lnTo>
                    <a:pt x="443" y="1501"/>
                  </a:lnTo>
                  <a:lnTo>
                    <a:pt x="443" y="1496"/>
                  </a:lnTo>
                  <a:lnTo>
                    <a:pt x="443" y="1501"/>
                  </a:lnTo>
                  <a:lnTo>
                    <a:pt x="443" y="1496"/>
                  </a:lnTo>
                  <a:lnTo>
                    <a:pt x="443" y="1501"/>
                  </a:lnTo>
                  <a:lnTo>
                    <a:pt x="447" y="1496"/>
                  </a:lnTo>
                  <a:lnTo>
                    <a:pt x="447" y="1501"/>
                  </a:lnTo>
                  <a:lnTo>
                    <a:pt x="447" y="1496"/>
                  </a:lnTo>
                  <a:lnTo>
                    <a:pt x="451" y="1501"/>
                  </a:lnTo>
                  <a:lnTo>
                    <a:pt x="451" y="1496"/>
                  </a:lnTo>
                  <a:lnTo>
                    <a:pt x="451" y="1501"/>
                  </a:lnTo>
                  <a:lnTo>
                    <a:pt x="451" y="1496"/>
                  </a:lnTo>
                  <a:lnTo>
                    <a:pt x="455" y="1501"/>
                  </a:lnTo>
                  <a:lnTo>
                    <a:pt x="459" y="1496"/>
                  </a:lnTo>
                  <a:lnTo>
                    <a:pt x="459" y="1501"/>
                  </a:lnTo>
                  <a:lnTo>
                    <a:pt x="459" y="1496"/>
                  </a:lnTo>
                  <a:lnTo>
                    <a:pt x="459" y="1501"/>
                  </a:lnTo>
                  <a:lnTo>
                    <a:pt x="459" y="1496"/>
                  </a:lnTo>
                  <a:lnTo>
                    <a:pt x="459" y="1501"/>
                  </a:lnTo>
                  <a:lnTo>
                    <a:pt x="459" y="1496"/>
                  </a:lnTo>
                  <a:lnTo>
                    <a:pt x="463" y="1501"/>
                  </a:lnTo>
                  <a:lnTo>
                    <a:pt x="463" y="1496"/>
                  </a:lnTo>
                  <a:lnTo>
                    <a:pt x="463" y="1501"/>
                  </a:lnTo>
                  <a:lnTo>
                    <a:pt x="463" y="1496"/>
                  </a:lnTo>
                  <a:lnTo>
                    <a:pt x="468" y="1501"/>
                  </a:lnTo>
                  <a:lnTo>
                    <a:pt x="468" y="1496"/>
                  </a:lnTo>
                  <a:lnTo>
                    <a:pt x="468" y="1501"/>
                  </a:lnTo>
                  <a:lnTo>
                    <a:pt x="468" y="1496"/>
                  </a:lnTo>
                  <a:lnTo>
                    <a:pt x="472" y="1501"/>
                  </a:lnTo>
                  <a:lnTo>
                    <a:pt x="472" y="1496"/>
                  </a:lnTo>
                  <a:lnTo>
                    <a:pt x="472" y="1501"/>
                  </a:lnTo>
                  <a:lnTo>
                    <a:pt x="472" y="1496"/>
                  </a:lnTo>
                  <a:lnTo>
                    <a:pt x="476" y="1501"/>
                  </a:lnTo>
                  <a:lnTo>
                    <a:pt x="476" y="1496"/>
                  </a:lnTo>
                  <a:lnTo>
                    <a:pt x="476" y="1501"/>
                  </a:lnTo>
                  <a:lnTo>
                    <a:pt x="476" y="1496"/>
                  </a:lnTo>
                  <a:lnTo>
                    <a:pt x="476" y="1501"/>
                  </a:lnTo>
                  <a:lnTo>
                    <a:pt x="480" y="1496"/>
                  </a:lnTo>
                  <a:lnTo>
                    <a:pt x="480" y="1501"/>
                  </a:lnTo>
                  <a:lnTo>
                    <a:pt x="480" y="1496"/>
                  </a:lnTo>
                  <a:lnTo>
                    <a:pt x="480" y="1501"/>
                  </a:lnTo>
                  <a:lnTo>
                    <a:pt x="480" y="1496"/>
                  </a:lnTo>
                  <a:lnTo>
                    <a:pt x="480" y="1501"/>
                  </a:lnTo>
                  <a:lnTo>
                    <a:pt x="484" y="1496"/>
                  </a:lnTo>
                  <a:lnTo>
                    <a:pt x="484" y="1501"/>
                  </a:lnTo>
                  <a:lnTo>
                    <a:pt x="484" y="1496"/>
                  </a:lnTo>
                  <a:lnTo>
                    <a:pt x="489" y="1501"/>
                  </a:lnTo>
                  <a:lnTo>
                    <a:pt x="493" y="1496"/>
                  </a:lnTo>
                  <a:lnTo>
                    <a:pt x="493" y="1501"/>
                  </a:lnTo>
                  <a:lnTo>
                    <a:pt x="497" y="1496"/>
                  </a:lnTo>
                  <a:lnTo>
                    <a:pt x="497" y="1501"/>
                  </a:lnTo>
                  <a:lnTo>
                    <a:pt x="501" y="1496"/>
                  </a:lnTo>
                  <a:lnTo>
                    <a:pt x="501" y="1501"/>
                  </a:lnTo>
                  <a:lnTo>
                    <a:pt x="501" y="1496"/>
                  </a:lnTo>
                  <a:lnTo>
                    <a:pt x="505" y="1501"/>
                  </a:lnTo>
                  <a:lnTo>
                    <a:pt x="509" y="1496"/>
                  </a:lnTo>
                  <a:lnTo>
                    <a:pt x="514" y="1496"/>
                  </a:lnTo>
                  <a:lnTo>
                    <a:pt x="518" y="1496"/>
                  </a:lnTo>
                  <a:lnTo>
                    <a:pt x="522" y="1491"/>
                  </a:lnTo>
                  <a:lnTo>
                    <a:pt x="522" y="1496"/>
                  </a:lnTo>
                  <a:lnTo>
                    <a:pt x="522" y="1491"/>
                  </a:lnTo>
                  <a:lnTo>
                    <a:pt x="522" y="1496"/>
                  </a:lnTo>
                  <a:lnTo>
                    <a:pt x="522" y="1491"/>
                  </a:lnTo>
                  <a:lnTo>
                    <a:pt x="526" y="1496"/>
                  </a:lnTo>
                  <a:lnTo>
                    <a:pt x="526" y="1491"/>
                  </a:lnTo>
                  <a:lnTo>
                    <a:pt x="526" y="1496"/>
                  </a:lnTo>
                  <a:lnTo>
                    <a:pt x="526" y="1491"/>
                  </a:lnTo>
                  <a:lnTo>
                    <a:pt x="526" y="1496"/>
                  </a:lnTo>
                  <a:lnTo>
                    <a:pt x="526" y="1491"/>
                  </a:lnTo>
                  <a:lnTo>
                    <a:pt x="526" y="1496"/>
                  </a:lnTo>
                  <a:lnTo>
                    <a:pt x="530" y="1491"/>
                  </a:lnTo>
                  <a:lnTo>
                    <a:pt x="535" y="1487"/>
                  </a:lnTo>
                  <a:lnTo>
                    <a:pt x="539" y="1482"/>
                  </a:lnTo>
                  <a:lnTo>
                    <a:pt x="539" y="1477"/>
                  </a:lnTo>
                  <a:lnTo>
                    <a:pt x="539" y="1472"/>
                  </a:lnTo>
                  <a:lnTo>
                    <a:pt x="539" y="1467"/>
                  </a:lnTo>
                  <a:lnTo>
                    <a:pt x="543" y="1462"/>
                  </a:lnTo>
                  <a:lnTo>
                    <a:pt x="543" y="1453"/>
                  </a:lnTo>
                  <a:lnTo>
                    <a:pt x="543" y="1448"/>
                  </a:lnTo>
                  <a:lnTo>
                    <a:pt x="543" y="1438"/>
                  </a:lnTo>
                  <a:lnTo>
                    <a:pt x="543" y="1433"/>
                  </a:lnTo>
                  <a:lnTo>
                    <a:pt x="543" y="1423"/>
                  </a:lnTo>
                  <a:lnTo>
                    <a:pt x="543" y="1409"/>
                  </a:lnTo>
                  <a:lnTo>
                    <a:pt x="543" y="1394"/>
                  </a:lnTo>
                  <a:lnTo>
                    <a:pt x="543" y="1375"/>
                  </a:lnTo>
                  <a:lnTo>
                    <a:pt x="543" y="1351"/>
                  </a:lnTo>
                  <a:lnTo>
                    <a:pt x="547" y="1321"/>
                  </a:lnTo>
                  <a:lnTo>
                    <a:pt x="547" y="1283"/>
                  </a:lnTo>
                  <a:lnTo>
                    <a:pt x="547" y="1229"/>
                  </a:lnTo>
                  <a:lnTo>
                    <a:pt x="547" y="1161"/>
                  </a:lnTo>
                  <a:lnTo>
                    <a:pt x="547" y="1078"/>
                  </a:lnTo>
                  <a:lnTo>
                    <a:pt x="547" y="976"/>
                  </a:lnTo>
                  <a:lnTo>
                    <a:pt x="547" y="874"/>
                  </a:lnTo>
                  <a:lnTo>
                    <a:pt x="547" y="806"/>
                  </a:lnTo>
                  <a:lnTo>
                    <a:pt x="547" y="811"/>
                  </a:lnTo>
                  <a:lnTo>
                    <a:pt x="547" y="874"/>
                  </a:lnTo>
                  <a:lnTo>
                    <a:pt x="551" y="972"/>
                  </a:lnTo>
                  <a:lnTo>
                    <a:pt x="551" y="1074"/>
                  </a:lnTo>
                  <a:lnTo>
                    <a:pt x="551" y="1161"/>
                  </a:lnTo>
                  <a:lnTo>
                    <a:pt x="551" y="1229"/>
                  </a:lnTo>
                  <a:lnTo>
                    <a:pt x="551" y="1283"/>
                  </a:lnTo>
                  <a:lnTo>
                    <a:pt x="551" y="1321"/>
                  </a:lnTo>
                  <a:lnTo>
                    <a:pt x="551" y="1355"/>
                  </a:lnTo>
                  <a:lnTo>
                    <a:pt x="551" y="1375"/>
                  </a:lnTo>
                  <a:lnTo>
                    <a:pt x="551" y="1394"/>
                  </a:lnTo>
                  <a:lnTo>
                    <a:pt x="551" y="1409"/>
                  </a:lnTo>
                  <a:lnTo>
                    <a:pt x="551" y="1419"/>
                  </a:lnTo>
                  <a:lnTo>
                    <a:pt x="555" y="1428"/>
                  </a:lnTo>
                  <a:lnTo>
                    <a:pt x="555" y="1438"/>
                  </a:lnTo>
                  <a:lnTo>
                    <a:pt x="555" y="1448"/>
                  </a:lnTo>
                  <a:lnTo>
                    <a:pt x="555" y="1453"/>
                  </a:lnTo>
                  <a:lnTo>
                    <a:pt x="555" y="1462"/>
                  </a:lnTo>
                  <a:lnTo>
                    <a:pt x="555" y="1467"/>
                  </a:lnTo>
                  <a:lnTo>
                    <a:pt x="560" y="1472"/>
                  </a:lnTo>
                  <a:lnTo>
                    <a:pt x="560" y="1477"/>
                  </a:lnTo>
                  <a:lnTo>
                    <a:pt x="560" y="1482"/>
                  </a:lnTo>
                  <a:lnTo>
                    <a:pt x="560" y="1477"/>
                  </a:lnTo>
                  <a:lnTo>
                    <a:pt x="564" y="1482"/>
                  </a:lnTo>
                  <a:lnTo>
                    <a:pt x="564" y="1487"/>
                  </a:lnTo>
                  <a:lnTo>
                    <a:pt x="564" y="1482"/>
                  </a:lnTo>
                  <a:lnTo>
                    <a:pt x="564" y="1487"/>
                  </a:lnTo>
                  <a:lnTo>
                    <a:pt x="568" y="1482"/>
                  </a:lnTo>
                  <a:lnTo>
                    <a:pt x="568" y="1487"/>
                  </a:lnTo>
                  <a:lnTo>
                    <a:pt x="568" y="1482"/>
                  </a:lnTo>
                  <a:lnTo>
                    <a:pt x="568" y="1487"/>
                  </a:lnTo>
                  <a:lnTo>
                    <a:pt x="568" y="1482"/>
                  </a:lnTo>
                  <a:lnTo>
                    <a:pt x="572" y="1487"/>
                  </a:lnTo>
                  <a:lnTo>
                    <a:pt x="572" y="1482"/>
                  </a:lnTo>
                  <a:lnTo>
                    <a:pt x="576" y="1477"/>
                  </a:lnTo>
                  <a:lnTo>
                    <a:pt x="576" y="1472"/>
                  </a:lnTo>
                  <a:lnTo>
                    <a:pt x="576" y="1467"/>
                  </a:lnTo>
                  <a:lnTo>
                    <a:pt x="576" y="1462"/>
                  </a:lnTo>
                  <a:lnTo>
                    <a:pt x="580" y="1457"/>
                  </a:lnTo>
                  <a:lnTo>
                    <a:pt x="580" y="1453"/>
                  </a:lnTo>
                  <a:lnTo>
                    <a:pt x="580" y="1448"/>
                  </a:lnTo>
                  <a:lnTo>
                    <a:pt x="580" y="1443"/>
                  </a:lnTo>
                  <a:lnTo>
                    <a:pt x="580" y="1438"/>
                  </a:lnTo>
                  <a:lnTo>
                    <a:pt x="580" y="1428"/>
                  </a:lnTo>
                  <a:lnTo>
                    <a:pt x="580" y="1423"/>
                  </a:lnTo>
                  <a:lnTo>
                    <a:pt x="580" y="1409"/>
                  </a:lnTo>
                  <a:lnTo>
                    <a:pt x="580" y="1399"/>
                  </a:lnTo>
                  <a:lnTo>
                    <a:pt x="580" y="1385"/>
                  </a:lnTo>
                  <a:lnTo>
                    <a:pt x="585" y="1370"/>
                  </a:lnTo>
                  <a:lnTo>
                    <a:pt x="585" y="1351"/>
                  </a:lnTo>
                  <a:lnTo>
                    <a:pt x="585" y="1321"/>
                  </a:lnTo>
                  <a:lnTo>
                    <a:pt x="585" y="1292"/>
                  </a:lnTo>
                  <a:lnTo>
                    <a:pt x="585" y="1249"/>
                  </a:lnTo>
                  <a:lnTo>
                    <a:pt x="585" y="1200"/>
                  </a:lnTo>
                  <a:lnTo>
                    <a:pt x="585" y="1127"/>
                  </a:lnTo>
                  <a:lnTo>
                    <a:pt x="585" y="1040"/>
                  </a:lnTo>
                  <a:lnTo>
                    <a:pt x="585" y="918"/>
                  </a:lnTo>
                  <a:lnTo>
                    <a:pt x="585" y="772"/>
                  </a:lnTo>
                  <a:lnTo>
                    <a:pt x="585" y="602"/>
                  </a:lnTo>
                  <a:lnTo>
                    <a:pt x="589" y="447"/>
                  </a:lnTo>
                  <a:lnTo>
                    <a:pt x="589" y="360"/>
                  </a:lnTo>
                  <a:lnTo>
                    <a:pt x="589" y="384"/>
                  </a:lnTo>
                  <a:lnTo>
                    <a:pt x="589" y="505"/>
                  </a:lnTo>
                  <a:lnTo>
                    <a:pt x="589" y="675"/>
                  </a:lnTo>
                  <a:lnTo>
                    <a:pt x="589" y="836"/>
                  </a:lnTo>
                  <a:lnTo>
                    <a:pt x="589" y="972"/>
                  </a:lnTo>
                  <a:lnTo>
                    <a:pt x="589" y="1078"/>
                  </a:lnTo>
                  <a:lnTo>
                    <a:pt x="589" y="1161"/>
                  </a:lnTo>
                  <a:lnTo>
                    <a:pt x="589" y="1219"/>
                  </a:lnTo>
                  <a:lnTo>
                    <a:pt x="593" y="1268"/>
                  </a:lnTo>
                  <a:lnTo>
                    <a:pt x="593" y="1307"/>
                  </a:lnTo>
                  <a:lnTo>
                    <a:pt x="593" y="1336"/>
                  </a:lnTo>
                  <a:lnTo>
                    <a:pt x="593" y="1360"/>
                  </a:lnTo>
                  <a:lnTo>
                    <a:pt x="593" y="1380"/>
                  </a:lnTo>
                  <a:lnTo>
                    <a:pt x="593" y="1394"/>
                  </a:lnTo>
                  <a:lnTo>
                    <a:pt x="593" y="1404"/>
                  </a:lnTo>
                  <a:lnTo>
                    <a:pt x="593" y="1419"/>
                  </a:lnTo>
                  <a:lnTo>
                    <a:pt x="593" y="1428"/>
                  </a:lnTo>
                  <a:lnTo>
                    <a:pt x="593" y="1433"/>
                  </a:lnTo>
                  <a:lnTo>
                    <a:pt x="597" y="1438"/>
                  </a:lnTo>
                  <a:lnTo>
                    <a:pt x="597" y="1443"/>
                  </a:lnTo>
                  <a:lnTo>
                    <a:pt x="597" y="1448"/>
                  </a:lnTo>
                  <a:lnTo>
                    <a:pt x="597" y="1453"/>
                  </a:lnTo>
                  <a:lnTo>
                    <a:pt x="597" y="1457"/>
                  </a:lnTo>
                  <a:lnTo>
                    <a:pt x="597" y="1462"/>
                  </a:lnTo>
                  <a:lnTo>
                    <a:pt x="597" y="1467"/>
                  </a:lnTo>
                  <a:lnTo>
                    <a:pt x="601" y="1472"/>
                  </a:lnTo>
                  <a:lnTo>
                    <a:pt x="601" y="1477"/>
                  </a:lnTo>
                  <a:lnTo>
                    <a:pt x="601" y="1482"/>
                  </a:lnTo>
                  <a:lnTo>
                    <a:pt x="606" y="1487"/>
                  </a:lnTo>
                  <a:lnTo>
                    <a:pt x="606" y="1491"/>
                  </a:lnTo>
                  <a:lnTo>
                    <a:pt x="610" y="1487"/>
                  </a:lnTo>
                  <a:lnTo>
                    <a:pt x="610" y="1491"/>
                  </a:lnTo>
                  <a:lnTo>
                    <a:pt x="610" y="1487"/>
                  </a:lnTo>
                  <a:lnTo>
                    <a:pt x="614" y="1491"/>
                  </a:lnTo>
                  <a:lnTo>
                    <a:pt x="618" y="1496"/>
                  </a:lnTo>
                  <a:lnTo>
                    <a:pt x="618" y="1491"/>
                  </a:lnTo>
                  <a:lnTo>
                    <a:pt x="618" y="1496"/>
                  </a:lnTo>
                  <a:lnTo>
                    <a:pt x="618" y="1491"/>
                  </a:lnTo>
                  <a:lnTo>
                    <a:pt x="622" y="1496"/>
                  </a:lnTo>
                  <a:lnTo>
                    <a:pt x="622" y="1491"/>
                  </a:lnTo>
                  <a:lnTo>
                    <a:pt x="626" y="1496"/>
                  </a:lnTo>
                  <a:lnTo>
                    <a:pt x="631" y="1496"/>
                  </a:lnTo>
                  <a:lnTo>
                    <a:pt x="635" y="1491"/>
                  </a:lnTo>
                  <a:lnTo>
                    <a:pt x="639" y="1496"/>
                  </a:lnTo>
                  <a:lnTo>
                    <a:pt x="639" y="1491"/>
                  </a:lnTo>
                  <a:lnTo>
                    <a:pt x="639" y="1496"/>
                  </a:lnTo>
                  <a:lnTo>
                    <a:pt x="643" y="1491"/>
                  </a:lnTo>
                  <a:lnTo>
                    <a:pt x="643" y="1496"/>
                  </a:lnTo>
                  <a:lnTo>
                    <a:pt x="643" y="1491"/>
                  </a:lnTo>
                  <a:lnTo>
                    <a:pt x="647" y="1496"/>
                  </a:lnTo>
                  <a:lnTo>
                    <a:pt x="651" y="1491"/>
                  </a:lnTo>
                  <a:lnTo>
                    <a:pt x="656" y="1487"/>
                  </a:lnTo>
                  <a:lnTo>
                    <a:pt x="656" y="1482"/>
                  </a:lnTo>
                  <a:lnTo>
                    <a:pt x="656" y="1477"/>
                  </a:lnTo>
                  <a:lnTo>
                    <a:pt x="660" y="1472"/>
                  </a:lnTo>
                  <a:lnTo>
                    <a:pt x="660" y="1477"/>
                  </a:lnTo>
                  <a:lnTo>
                    <a:pt x="660" y="1472"/>
                  </a:lnTo>
                  <a:lnTo>
                    <a:pt x="660" y="1467"/>
                  </a:lnTo>
                  <a:lnTo>
                    <a:pt x="660" y="1462"/>
                  </a:lnTo>
                  <a:lnTo>
                    <a:pt x="660" y="1457"/>
                  </a:lnTo>
                  <a:lnTo>
                    <a:pt x="660" y="1453"/>
                  </a:lnTo>
                  <a:lnTo>
                    <a:pt x="660" y="1448"/>
                  </a:lnTo>
                  <a:lnTo>
                    <a:pt x="660" y="1443"/>
                  </a:lnTo>
                  <a:lnTo>
                    <a:pt x="660" y="1433"/>
                  </a:lnTo>
                  <a:lnTo>
                    <a:pt x="660" y="1423"/>
                  </a:lnTo>
                  <a:lnTo>
                    <a:pt x="664" y="1409"/>
                  </a:lnTo>
                  <a:lnTo>
                    <a:pt x="664" y="1394"/>
                  </a:lnTo>
                  <a:lnTo>
                    <a:pt x="664" y="1370"/>
                  </a:lnTo>
                  <a:lnTo>
                    <a:pt x="664" y="1346"/>
                  </a:lnTo>
                  <a:lnTo>
                    <a:pt x="664" y="1307"/>
                  </a:lnTo>
                  <a:lnTo>
                    <a:pt x="664" y="1253"/>
                  </a:lnTo>
                  <a:lnTo>
                    <a:pt x="664" y="1195"/>
                  </a:lnTo>
                  <a:lnTo>
                    <a:pt x="664" y="1117"/>
                  </a:lnTo>
                  <a:lnTo>
                    <a:pt x="664" y="1035"/>
                  </a:lnTo>
                  <a:lnTo>
                    <a:pt x="664" y="972"/>
                  </a:lnTo>
                  <a:lnTo>
                    <a:pt x="668" y="952"/>
                  </a:lnTo>
                  <a:lnTo>
                    <a:pt x="668" y="986"/>
                  </a:lnTo>
                  <a:lnTo>
                    <a:pt x="668" y="1059"/>
                  </a:lnTo>
                  <a:lnTo>
                    <a:pt x="668" y="1142"/>
                  </a:lnTo>
                  <a:lnTo>
                    <a:pt x="668" y="1210"/>
                  </a:lnTo>
                  <a:lnTo>
                    <a:pt x="668" y="1273"/>
                  </a:lnTo>
                  <a:lnTo>
                    <a:pt x="668" y="1317"/>
                  </a:lnTo>
                  <a:lnTo>
                    <a:pt x="668" y="1351"/>
                  </a:lnTo>
                  <a:lnTo>
                    <a:pt x="668" y="1380"/>
                  </a:lnTo>
                  <a:lnTo>
                    <a:pt x="668" y="1399"/>
                  </a:lnTo>
                  <a:lnTo>
                    <a:pt x="668" y="1414"/>
                  </a:lnTo>
                  <a:lnTo>
                    <a:pt x="672" y="1428"/>
                  </a:lnTo>
                  <a:lnTo>
                    <a:pt x="672" y="1433"/>
                  </a:lnTo>
                  <a:lnTo>
                    <a:pt x="672" y="1443"/>
                  </a:lnTo>
                  <a:lnTo>
                    <a:pt x="672" y="1453"/>
                  </a:lnTo>
                  <a:lnTo>
                    <a:pt x="672" y="1457"/>
                  </a:lnTo>
                  <a:lnTo>
                    <a:pt x="672" y="1462"/>
                  </a:lnTo>
                  <a:lnTo>
                    <a:pt x="672" y="1467"/>
                  </a:lnTo>
                  <a:lnTo>
                    <a:pt x="672" y="1472"/>
                  </a:lnTo>
                  <a:lnTo>
                    <a:pt x="677" y="1477"/>
                  </a:lnTo>
                  <a:lnTo>
                    <a:pt x="677" y="1482"/>
                  </a:lnTo>
                  <a:lnTo>
                    <a:pt x="677" y="1487"/>
                  </a:lnTo>
                  <a:lnTo>
                    <a:pt x="677" y="1482"/>
                  </a:lnTo>
                  <a:lnTo>
                    <a:pt x="681" y="1487"/>
                  </a:lnTo>
                  <a:lnTo>
                    <a:pt x="681" y="1491"/>
                  </a:lnTo>
                  <a:lnTo>
                    <a:pt x="681" y="1487"/>
                  </a:lnTo>
                  <a:lnTo>
                    <a:pt x="685" y="1491"/>
                  </a:lnTo>
                  <a:lnTo>
                    <a:pt x="685" y="1496"/>
                  </a:lnTo>
                  <a:lnTo>
                    <a:pt x="685" y="1491"/>
                  </a:lnTo>
                  <a:lnTo>
                    <a:pt x="685" y="1496"/>
                  </a:lnTo>
                  <a:lnTo>
                    <a:pt x="685" y="1491"/>
                  </a:lnTo>
                  <a:lnTo>
                    <a:pt x="689" y="1496"/>
                  </a:lnTo>
                  <a:lnTo>
                    <a:pt x="693" y="1496"/>
                  </a:lnTo>
                  <a:lnTo>
                    <a:pt x="697" y="1501"/>
                  </a:lnTo>
                  <a:lnTo>
                    <a:pt x="697" y="1496"/>
                  </a:lnTo>
                  <a:lnTo>
                    <a:pt x="697" y="1501"/>
                  </a:lnTo>
                  <a:lnTo>
                    <a:pt x="702" y="1496"/>
                  </a:lnTo>
                  <a:lnTo>
                    <a:pt x="702" y="1501"/>
                  </a:lnTo>
                  <a:lnTo>
                    <a:pt x="706" y="1496"/>
                  </a:lnTo>
                  <a:lnTo>
                    <a:pt x="710" y="1496"/>
                  </a:lnTo>
                  <a:lnTo>
                    <a:pt x="714" y="1501"/>
                  </a:lnTo>
                  <a:lnTo>
                    <a:pt x="714" y="1496"/>
                  </a:lnTo>
                  <a:lnTo>
                    <a:pt x="714" y="1501"/>
                  </a:lnTo>
                  <a:lnTo>
                    <a:pt x="718" y="1496"/>
                  </a:lnTo>
                  <a:lnTo>
                    <a:pt x="718" y="1501"/>
                  </a:lnTo>
                  <a:lnTo>
                    <a:pt x="722" y="1496"/>
                  </a:lnTo>
                  <a:lnTo>
                    <a:pt x="722" y="1501"/>
                  </a:lnTo>
                  <a:lnTo>
                    <a:pt x="722" y="1496"/>
                  </a:lnTo>
                  <a:lnTo>
                    <a:pt x="722" y="1501"/>
                  </a:lnTo>
                  <a:lnTo>
                    <a:pt x="727" y="1496"/>
                  </a:lnTo>
                  <a:lnTo>
                    <a:pt x="727" y="1501"/>
                  </a:lnTo>
                  <a:lnTo>
                    <a:pt x="727" y="1496"/>
                  </a:lnTo>
                  <a:lnTo>
                    <a:pt x="727" y="1501"/>
                  </a:lnTo>
                  <a:lnTo>
                    <a:pt x="731" y="1496"/>
                  </a:lnTo>
                  <a:lnTo>
                    <a:pt x="731" y="1501"/>
                  </a:lnTo>
                  <a:lnTo>
                    <a:pt x="731" y="1496"/>
                  </a:lnTo>
                  <a:lnTo>
                    <a:pt x="731" y="1501"/>
                  </a:lnTo>
                  <a:lnTo>
                    <a:pt x="731" y="1496"/>
                  </a:lnTo>
                  <a:lnTo>
                    <a:pt x="731" y="1501"/>
                  </a:lnTo>
                  <a:lnTo>
                    <a:pt x="735" y="1496"/>
                  </a:lnTo>
                  <a:lnTo>
                    <a:pt x="735" y="1501"/>
                  </a:lnTo>
                  <a:lnTo>
                    <a:pt x="735" y="1496"/>
                  </a:lnTo>
                  <a:lnTo>
                    <a:pt x="735" y="1501"/>
                  </a:lnTo>
                  <a:lnTo>
                    <a:pt x="739" y="1496"/>
                  </a:lnTo>
                  <a:lnTo>
                    <a:pt x="743" y="1501"/>
                  </a:lnTo>
                  <a:lnTo>
                    <a:pt x="748" y="1496"/>
                  </a:lnTo>
                  <a:lnTo>
                    <a:pt x="748" y="1501"/>
                  </a:lnTo>
                  <a:lnTo>
                    <a:pt x="748" y="1496"/>
                  </a:lnTo>
                  <a:lnTo>
                    <a:pt x="748" y="1501"/>
                  </a:lnTo>
                  <a:lnTo>
                    <a:pt x="752" y="1496"/>
                  </a:lnTo>
                  <a:lnTo>
                    <a:pt x="752" y="1501"/>
                  </a:lnTo>
                  <a:lnTo>
                    <a:pt x="752" y="1496"/>
                  </a:lnTo>
                  <a:lnTo>
                    <a:pt x="752" y="1501"/>
                  </a:lnTo>
                  <a:lnTo>
                    <a:pt x="756" y="1496"/>
                  </a:lnTo>
                  <a:lnTo>
                    <a:pt x="756" y="1501"/>
                  </a:lnTo>
                  <a:lnTo>
                    <a:pt x="760" y="1496"/>
                  </a:lnTo>
                  <a:lnTo>
                    <a:pt x="760" y="1501"/>
                  </a:lnTo>
                  <a:lnTo>
                    <a:pt x="764" y="1496"/>
                  </a:lnTo>
                  <a:lnTo>
                    <a:pt x="764" y="1501"/>
                  </a:lnTo>
                  <a:lnTo>
                    <a:pt x="764" y="1496"/>
                  </a:lnTo>
                  <a:lnTo>
                    <a:pt x="764" y="1501"/>
                  </a:lnTo>
                  <a:lnTo>
                    <a:pt x="768" y="1496"/>
                  </a:lnTo>
                  <a:lnTo>
                    <a:pt x="768" y="1501"/>
                  </a:lnTo>
                  <a:lnTo>
                    <a:pt x="768" y="1496"/>
                  </a:lnTo>
                  <a:lnTo>
                    <a:pt x="768" y="1501"/>
                  </a:lnTo>
                  <a:lnTo>
                    <a:pt x="773" y="1496"/>
                  </a:lnTo>
                  <a:lnTo>
                    <a:pt x="773" y="1501"/>
                  </a:lnTo>
                  <a:lnTo>
                    <a:pt x="777" y="1496"/>
                  </a:lnTo>
                  <a:lnTo>
                    <a:pt x="777" y="1491"/>
                  </a:lnTo>
                  <a:lnTo>
                    <a:pt x="777" y="1496"/>
                  </a:lnTo>
                  <a:lnTo>
                    <a:pt x="777" y="1501"/>
                  </a:lnTo>
                  <a:lnTo>
                    <a:pt x="777" y="1496"/>
                  </a:lnTo>
                  <a:lnTo>
                    <a:pt x="781" y="1501"/>
                  </a:lnTo>
                  <a:lnTo>
                    <a:pt x="785" y="1496"/>
                  </a:lnTo>
                  <a:lnTo>
                    <a:pt x="789" y="1496"/>
                  </a:lnTo>
                  <a:lnTo>
                    <a:pt x="794" y="1496"/>
                  </a:lnTo>
                  <a:lnTo>
                    <a:pt x="798" y="1491"/>
                  </a:lnTo>
                  <a:lnTo>
                    <a:pt x="798" y="1496"/>
                  </a:lnTo>
                  <a:lnTo>
                    <a:pt x="798" y="1491"/>
                  </a:lnTo>
                  <a:lnTo>
                    <a:pt x="798" y="1496"/>
                  </a:lnTo>
                  <a:lnTo>
                    <a:pt x="798" y="1491"/>
                  </a:lnTo>
                  <a:lnTo>
                    <a:pt x="798" y="1496"/>
                  </a:lnTo>
                  <a:lnTo>
                    <a:pt x="802" y="1491"/>
                  </a:lnTo>
                  <a:lnTo>
                    <a:pt x="802" y="1496"/>
                  </a:lnTo>
                  <a:lnTo>
                    <a:pt x="806" y="1491"/>
                  </a:lnTo>
                  <a:lnTo>
                    <a:pt x="810" y="1487"/>
                  </a:lnTo>
                  <a:lnTo>
                    <a:pt x="810" y="1482"/>
                  </a:lnTo>
                  <a:lnTo>
                    <a:pt x="810" y="1487"/>
                  </a:lnTo>
                  <a:lnTo>
                    <a:pt x="810" y="1482"/>
                  </a:lnTo>
                  <a:lnTo>
                    <a:pt x="814" y="1477"/>
                  </a:lnTo>
                  <a:lnTo>
                    <a:pt x="814" y="1472"/>
                  </a:lnTo>
                  <a:lnTo>
                    <a:pt x="814" y="1467"/>
                  </a:lnTo>
                  <a:lnTo>
                    <a:pt x="814" y="1462"/>
                  </a:lnTo>
                  <a:lnTo>
                    <a:pt x="814" y="1457"/>
                  </a:lnTo>
                  <a:lnTo>
                    <a:pt x="814" y="1453"/>
                  </a:lnTo>
                  <a:lnTo>
                    <a:pt x="814" y="1448"/>
                  </a:lnTo>
                  <a:lnTo>
                    <a:pt x="819" y="1443"/>
                  </a:lnTo>
                  <a:lnTo>
                    <a:pt x="819" y="1438"/>
                  </a:lnTo>
                  <a:lnTo>
                    <a:pt x="819" y="1428"/>
                  </a:lnTo>
                  <a:lnTo>
                    <a:pt x="819" y="1414"/>
                  </a:lnTo>
                  <a:lnTo>
                    <a:pt x="819" y="1409"/>
                  </a:lnTo>
                  <a:lnTo>
                    <a:pt x="819" y="1394"/>
                  </a:lnTo>
                  <a:lnTo>
                    <a:pt x="819" y="1375"/>
                  </a:lnTo>
                  <a:lnTo>
                    <a:pt x="819" y="1355"/>
                  </a:lnTo>
                  <a:lnTo>
                    <a:pt x="819" y="1326"/>
                  </a:lnTo>
                  <a:lnTo>
                    <a:pt x="819" y="1292"/>
                  </a:lnTo>
                  <a:lnTo>
                    <a:pt x="819" y="1249"/>
                  </a:lnTo>
                  <a:lnTo>
                    <a:pt x="823" y="1190"/>
                  </a:lnTo>
                  <a:lnTo>
                    <a:pt x="823" y="1112"/>
                  </a:lnTo>
                  <a:lnTo>
                    <a:pt x="823" y="1015"/>
                  </a:lnTo>
                  <a:lnTo>
                    <a:pt x="823" y="889"/>
                  </a:lnTo>
                  <a:lnTo>
                    <a:pt x="823" y="758"/>
                  </a:lnTo>
                  <a:lnTo>
                    <a:pt x="823" y="651"/>
                  </a:lnTo>
                  <a:lnTo>
                    <a:pt x="823" y="602"/>
                  </a:lnTo>
                  <a:lnTo>
                    <a:pt x="823" y="651"/>
                  </a:lnTo>
                  <a:lnTo>
                    <a:pt x="823" y="758"/>
                  </a:lnTo>
                  <a:lnTo>
                    <a:pt x="823" y="889"/>
                  </a:lnTo>
                  <a:lnTo>
                    <a:pt x="827" y="1015"/>
                  </a:lnTo>
                  <a:lnTo>
                    <a:pt x="827" y="1112"/>
                  </a:lnTo>
                  <a:lnTo>
                    <a:pt x="827" y="1190"/>
                  </a:lnTo>
                  <a:lnTo>
                    <a:pt x="827" y="1249"/>
                  </a:lnTo>
                  <a:lnTo>
                    <a:pt x="827" y="1292"/>
                  </a:lnTo>
                  <a:lnTo>
                    <a:pt x="827" y="1326"/>
                  </a:lnTo>
                  <a:lnTo>
                    <a:pt x="827" y="1355"/>
                  </a:lnTo>
                  <a:lnTo>
                    <a:pt x="827" y="1375"/>
                  </a:lnTo>
                  <a:lnTo>
                    <a:pt x="827" y="1394"/>
                  </a:lnTo>
                  <a:lnTo>
                    <a:pt x="827" y="1409"/>
                  </a:lnTo>
                  <a:lnTo>
                    <a:pt x="831" y="1414"/>
                  </a:lnTo>
                  <a:lnTo>
                    <a:pt x="831" y="1428"/>
                  </a:lnTo>
                  <a:lnTo>
                    <a:pt x="831" y="1438"/>
                  </a:lnTo>
                  <a:lnTo>
                    <a:pt x="831" y="1443"/>
                  </a:lnTo>
                  <a:lnTo>
                    <a:pt x="831" y="1448"/>
                  </a:lnTo>
                  <a:lnTo>
                    <a:pt x="831" y="1453"/>
                  </a:lnTo>
                  <a:lnTo>
                    <a:pt x="831" y="1457"/>
                  </a:lnTo>
                  <a:lnTo>
                    <a:pt x="831" y="1462"/>
                  </a:lnTo>
                  <a:lnTo>
                    <a:pt x="831" y="1467"/>
                  </a:lnTo>
                  <a:lnTo>
                    <a:pt x="835" y="1472"/>
                  </a:lnTo>
                  <a:lnTo>
                    <a:pt x="835" y="1477"/>
                  </a:lnTo>
                  <a:lnTo>
                    <a:pt x="835" y="1482"/>
                  </a:lnTo>
                  <a:lnTo>
                    <a:pt x="835" y="1487"/>
                  </a:lnTo>
                  <a:lnTo>
                    <a:pt x="839" y="1482"/>
                  </a:lnTo>
                  <a:lnTo>
                    <a:pt x="839" y="1487"/>
                  </a:lnTo>
                  <a:lnTo>
                    <a:pt x="839" y="1491"/>
                  </a:lnTo>
                  <a:lnTo>
                    <a:pt x="839" y="1487"/>
                  </a:lnTo>
                  <a:lnTo>
                    <a:pt x="844" y="1491"/>
                  </a:lnTo>
                  <a:lnTo>
                    <a:pt x="848" y="1491"/>
                  </a:lnTo>
                  <a:lnTo>
                    <a:pt x="852" y="1487"/>
                  </a:lnTo>
                  <a:lnTo>
                    <a:pt x="852" y="1491"/>
                  </a:lnTo>
                  <a:lnTo>
                    <a:pt x="856" y="1487"/>
                  </a:lnTo>
                  <a:lnTo>
                    <a:pt x="856" y="1482"/>
                  </a:lnTo>
                  <a:lnTo>
                    <a:pt x="856" y="1487"/>
                  </a:lnTo>
                  <a:lnTo>
                    <a:pt x="856" y="1482"/>
                  </a:lnTo>
                  <a:lnTo>
                    <a:pt x="856" y="1477"/>
                  </a:lnTo>
                  <a:lnTo>
                    <a:pt x="856" y="1472"/>
                  </a:lnTo>
                  <a:lnTo>
                    <a:pt x="856" y="1467"/>
                  </a:lnTo>
                  <a:lnTo>
                    <a:pt x="860" y="1462"/>
                  </a:lnTo>
                  <a:lnTo>
                    <a:pt x="860" y="1453"/>
                  </a:lnTo>
                  <a:lnTo>
                    <a:pt x="860" y="1448"/>
                  </a:lnTo>
                  <a:lnTo>
                    <a:pt x="860" y="1438"/>
                  </a:lnTo>
                  <a:lnTo>
                    <a:pt x="860" y="1423"/>
                  </a:lnTo>
                  <a:lnTo>
                    <a:pt x="860" y="1409"/>
                  </a:lnTo>
                  <a:lnTo>
                    <a:pt x="860" y="1385"/>
                  </a:lnTo>
                  <a:lnTo>
                    <a:pt x="860" y="1355"/>
                  </a:lnTo>
                  <a:lnTo>
                    <a:pt x="860" y="1317"/>
                  </a:lnTo>
                  <a:lnTo>
                    <a:pt x="860" y="1283"/>
                  </a:lnTo>
                  <a:lnTo>
                    <a:pt x="860" y="1253"/>
                  </a:lnTo>
                  <a:lnTo>
                    <a:pt x="865" y="1249"/>
                  </a:lnTo>
                  <a:lnTo>
                    <a:pt x="865" y="1268"/>
                  </a:lnTo>
                  <a:lnTo>
                    <a:pt x="865" y="1297"/>
                  </a:lnTo>
                  <a:lnTo>
                    <a:pt x="865" y="1336"/>
                  </a:lnTo>
                  <a:lnTo>
                    <a:pt x="865" y="1365"/>
                  </a:lnTo>
                  <a:lnTo>
                    <a:pt x="865" y="1394"/>
                  </a:lnTo>
                  <a:lnTo>
                    <a:pt x="865" y="1414"/>
                  </a:lnTo>
                  <a:lnTo>
                    <a:pt x="865" y="1433"/>
                  </a:lnTo>
                  <a:lnTo>
                    <a:pt x="865" y="1443"/>
                  </a:lnTo>
                  <a:lnTo>
                    <a:pt x="865" y="1453"/>
                  </a:lnTo>
                  <a:lnTo>
                    <a:pt x="869" y="1462"/>
                  </a:lnTo>
                  <a:lnTo>
                    <a:pt x="869" y="1472"/>
                  </a:lnTo>
                  <a:lnTo>
                    <a:pt x="869" y="1477"/>
                  </a:lnTo>
                  <a:lnTo>
                    <a:pt x="869" y="1482"/>
                  </a:lnTo>
                  <a:lnTo>
                    <a:pt x="873" y="1487"/>
                  </a:lnTo>
                  <a:lnTo>
                    <a:pt x="873" y="1482"/>
                  </a:lnTo>
                  <a:lnTo>
                    <a:pt x="873" y="1487"/>
                  </a:lnTo>
                  <a:lnTo>
                    <a:pt x="873" y="1491"/>
                  </a:lnTo>
                  <a:lnTo>
                    <a:pt x="873" y="1487"/>
                  </a:lnTo>
                  <a:lnTo>
                    <a:pt x="877" y="1491"/>
                  </a:lnTo>
                  <a:lnTo>
                    <a:pt x="877" y="1496"/>
                  </a:lnTo>
                  <a:lnTo>
                    <a:pt x="877" y="1491"/>
                  </a:lnTo>
                  <a:lnTo>
                    <a:pt x="881" y="1496"/>
                  </a:lnTo>
                  <a:lnTo>
                    <a:pt x="881" y="1491"/>
                  </a:lnTo>
                  <a:lnTo>
                    <a:pt x="885" y="1496"/>
                  </a:lnTo>
                  <a:lnTo>
                    <a:pt x="885" y="1491"/>
                  </a:lnTo>
                  <a:lnTo>
                    <a:pt x="890" y="1496"/>
                  </a:lnTo>
                  <a:lnTo>
                    <a:pt x="890" y="1491"/>
                  </a:lnTo>
                  <a:lnTo>
                    <a:pt x="894" y="1496"/>
                  </a:lnTo>
                  <a:lnTo>
                    <a:pt x="898" y="1496"/>
                  </a:lnTo>
                  <a:lnTo>
                    <a:pt x="902" y="1496"/>
                  </a:lnTo>
                  <a:lnTo>
                    <a:pt x="906" y="1496"/>
                  </a:lnTo>
                  <a:lnTo>
                    <a:pt x="910" y="1496"/>
                  </a:lnTo>
                  <a:lnTo>
                    <a:pt x="915" y="1491"/>
                  </a:lnTo>
                  <a:lnTo>
                    <a:pt x="919" y="1496"/>
                  </a:lnTo>
                  <a:lnTo>
                    <a:pt x="919" y="1491"/>
                  </a:lnTo>
                  <a:lnTo>
                    <a:pt x="919" y="1496"/>
                  </a:lnTo>
                  <a:lnTo>
                    <a:pt x="919" y="1491"/>
                  </a:lnTo>
                  <a:lnTo>
                    <a:pt x="919" y="1496"/>
                  </a:lnTo>
                  <a:lnTo>
                    <a:pt x="923" y="1491"/>
                  </a:lnTo>
                  <a:lnTo>
                    <a:pt x="923" y="1487"/>
                  </a:lnTo>
                  <a:lnTo>
                    <a:pt x="923" y="1491"/>
                  </a:lnTo>
                  <a:lnTo>
                    <a:pt x="927" y="1487"/>
                  </a:lnTo>
                  <a:lnTo>
                    <a:pt x="927" y="1491"/>
                  </a:lnTo>
                  <a:lnTo>
                    <a:pt x="927" y="1487"/>
                  </a:lnTo>
                  <a:lnTo>
                    <a:pt x="931" y="1482"/>
                  </a:lnTo>
                  <a:lnTo>
                    <a:pt x="931" y="1477"/>
                  </a:lnTo>
                  <a:lnTo>
                    <a:pt x="931" y="1472"/>
                  </a:lnTo>
                  <a:lnTo>
                    <a:pt x="931" y="1467"/>
                  </a:lnTo>
                  <a:lnTo>
                    <a:pt x="936" y="1462"/>
                  </a:lnTo>
                  <a:lnTo>
                    <a:pt x="936" y="1457"/>
                  </a:lnTo>
                  <a:lnTo>
                    <a:pt x="936" y="1448"/>
                  </a:lnTo>
                  <a:lnTo>
                    <a:pt x="936" y="1443"/>
                  </a:lnTo>
                  <a:lnTo>
                    <a:pt x="936" y="1438"/>
                  </a:lnTo>
                  <a:lnTo>
                    <a:pt x="936" y="1428"/>
                  </a:lnTo>
                  <a:lnTo>
                    <a:pt x="936" y="1414"/>
                  </a:lnTo>
                  <a:lnTo>
                    <a:pt x="936" y="1404"/>
                  </a:lnTo>
                  <a:lnTo>
                    <a:pt x="936" y="1389"/>
                  </a:lnTo>
                  <a:lnTo>
                    <a:pt x="936" y="1365"/>
                  </a:lnTo>
                  <a:lnTo>
                    <a:pt x="940" y="1341"/>
                  </a:lnTo>
                  <a:lnTo>
                    <a:pt x="940" y="1307"/>
                  </a:lnTo>
                  <a:lnTo>
                    <a:pt x="940" y="1263"/>
                  </a:lnTo>
                  <a:lnTo>
                    <a:pt x="940" y="1205"/>
                  </a:lnTo>
                  <a:lnTo>
                    <a:pt x="940" y="1127"/>
                  </a:lnTo>
                  <a:lnTo>
                    <a:pt x="940" y="1030"/>
                  </a:lnTo>
                  <a:lnTo>
                    <a:pt x="940" y="923"/>
                  </a:lnTo>
                  <a:lnTo>
                    <a:pt x="940" y="821"/>
                  </a:lnTo>
                  <a:lnTo>
                    <a:pt x="940" y="758"/>
                  </a:lnTo>
                  <a:lnTo>
                    <a:pt x="940" y="768"/>
                  </a:lnTo>
                  <a:lnTo>
                    <a:pt x="944" y="845"/>
                  </a:lnTo>
                  <a:lnTo>
                    <a:pt x="944" y="957"/>
                  </a:lnTo>
                  <a:lnTo>
                    <a:pt x="944" y="1059"/>
                  </a:lnTo>
                  <a:lnTo>
                    <a:pt x="944" y="1151"/>
                  </a:lnTo>
                  <a:lnTo>
                    <a:pt x="944" y="1219"/>
                  </a:lnTo>
                  <a:lnTo>
                    <a:pt x="944" y="1278"/>
                  </a:lnTo>
                  <a:lnTo>
                    <a:pt x="944" y="1317"/>
                  </a:lnTo>
                  <a:lnTo>
                    <a:pt x="944" y="1346"/>
                  </a:lnTo>
                  <a:lnTo>
                    <a:pt x="944" y="1370"/>
                  </a:lnTo>
                  <a:lnTo>
                    <a:pt x="944" y="1389"/>
                  </a:lnTo>
                  <a:lnTo>
                    <a:pt x="948" y="1409"/>
                  </a:lnTo>
                  <a:lnTo>
                    <a:pt x="948" y="1419"/>
                  </a:lnTo>
                  <a:lnTo>
                    <a:pt x="948" y="1428"/>
                  </a:lnTo>
                  <a:lnTo>
                    <a:pt x="948" y="1438"/>
                  </a:lnTo>
                  <a:lnTo>
                    <a:pt x="948" y="1443"/>
                  </a:lnTo>
                  <a:lnTo>
                    <a:pt x="948" y="1453"/>
                  </a:lnTo>
                  <a:lnTo>
                    <a:pt x="948" y="1457"/>
                  </a:lnTo>
                  <a:lnTo>
                    <a:pt x="948" y="1462"/>
                  </a:lnTo>
                  <a:lnTo>
                    <a:pt x="948" y="1467"/>
                  </a:lnTo>
                  <a:lnTo>
                    <a:pt x="952" y="1472"/>
                  </a:lnTo>
                  <a:lnTo>
                    <a:pt x="952" y="1477"/>
                  </a:lnTo>
                  <a:lnTo>
                    <a:pt x="952" y="1482"/>
                  </a:lnTo>
                  <a:lnTo>
                    <a:pt x="956" y="1487"/>
                  </a:lnTo>
                  <a:lnTo>
                    <a:pt x="961" y="1491"/>
                  </a:lnTo>
                  <a:lnTo>
                    <a:pt x="965" y="1496"/>
                  </a:lnTo>
                  <a:lnTo>
                    <a:pt x="965" y="1491"/>
                  </a:lnTo>
                  <a:lnTo>
                    <a:pt x="965" y="1496"/>
                  </a:lnTo>
                  <a:lnTo>
                    <a:pt x="965" y="1491"/>
                  </a:lnTo>
                  <a:lnTo>
                    <a:pt x="969" y="1496"/>
                  </a:lnTo>
                  <a:lnTo>
                    <a:pt x="969" y="1491"/>
                  </a:lnTo>
                  <a:lnTo>
                    <a:pt x="969" y="1496"/>
                  </a:lnTo>
                  <a:lnTo>
                    <a:pt x="969" y="1501"/>
                  </a:lnTo>
                  <a:lnTo>
                    <a:pt x="973" y="1496"/>
                  </a:lnTo>
                  <a:lnTo>
                    <a:pt x="977" y="1496"/>
                  </a:lnTo>
                  <a:lnTo>
                    <a:pt x="982" y="1501"/>
                  </a:lnTo>
                  <a:lnTo>
                    <a:pt x="986" y="1496"/>
                  </a:lnTo>
                  <a:lnTo>
                    <a:pt x="990" y="1501"/>
                  </a:lnTo>
                  <a:lnTo>
                    <a:pt x="990" y="1496"/>
                  </a:lnTo>
                  <a:lnTo>
                    <a:pt x="990" y="1501"/>
                  </a:lnTo>
                  <a:lnTo>
                    <a:pt x="994" y="1496"/>
                  </a:lnTo>
                  <a:lnTo>
                    <a:pt x="994" y="1501"/>
                  </a:lnTo>
                  <a:lnTo>
                    <a:pt x="994" y="1496"/>
                  </a:lnTo>
                  <a:lnTo>
                    <a:pt x="994" y="1501"/>
                  </a:lnTo>
                  <a:lnTo>
                    <a:pt x="998" y="1496"/>
                  </a:lnTo>
                  <a:lnTo>
                    <a:pt x="998" y="1501"/>
                  </a:lnTo>
                  <a:lnTo>
                    <a:pt x="1002" y="1496"/>
                  </a:lnTo>
                  <a:lnTo>
                    <a:pt x="1002" y="1501"/>
                  </a:lnTo>
                  <a:lnTo>
                    <a:pt x="1002" y="1496"/>
                  </a:lnTo>
                  <a:lnTo>
                    <a:pt x="1002" y="1501"/>
                  </a:lnTo>
                  <a:lnTo>
                    <a:pt x="1007" y="1496"/>
                  </a:lnTo>
                  <a:lnTo>
                    <a:pt x="1011" y="1501"/>
                  </a:lnTo>
                  <a:lnTo>
                    <a:pt x="1015" y="1496"/>
                  </a:lnTo>
                  <a:lnTo>
                    <a:pt x="1015" y="1501"/>
                  </a:lnTo>
                  <a:lnTo>
                    <a:pt x="1019" y="1496"/>
                  </a:lnTo>
                  <a:lnTo>
                    <a:pt x="1023" y="1501"/>
                  </a:lnTo>
                  <a:lnTo>
                    <a:pt x="1027" y="1496"/>
                  </a:lnTo>
                  <a:lnTo>
                    <a:pt x="1027" y="1501"/>
                  </a:lnTo>
                  <a:lnTo>
                    <a:pt x="1032" y="1496"/>
                  </a:lnTo>
                  <a:lnTo>
                    <a:pt x="1036" y="1496"/>
                  </a:lnTo>
                  <a:lnTo>
                    <a:pt x="1040" y="1491"/>
                  </a:lnTo>
                  <a:lnTo>
                    <a:pt x="1044" y="1496"/>
                  </a:lnTo>
                  <a:lnTo>
                    <a:pt x="1048" y="1491"/>
                  </a:lnTo>
                  <a:lnTo>
                    <a:pt x="1048" y="1487"/>
                  </a:lnTo>
                  <a:lnTo>
                    <a:pt x="1048" y="1491"/>
                  </a:lnTo>
                  <a:lnTo>
                    <a:pt x="1048" y="1487"/>
                  </a:lnTo>
                  <a:lnTo>
                    <a:pt x="1053" y="1482"/>
                  </a:lnTo>
                  <a:lnTo>
                    <a:pt x="1053" y="1477"/>
                  </a:lnTo>
                  <a:lnTo>
                    <a:pt x="1053" y="1472"/>
                  </a:lnTo>
                  <a:lnTo>
                    <a:pt x="1053" y="1467"/>
                  </a:lnTo>
                  <a:lnTo>
                    <a:pt x="1053" y="1462"/>
                  </a:lnTo>
                  <a:lnTo>
                    <a:pt x="1053" y="1453"/>
                  </a:lnTo>
                  <a:lnTo>
                    <a:pt x="1057" y="1448"/>
                  </a:lnTo>
                  <a:lnTo>
                    <a:pt x="1057" y="1433"/>
                  </a:lnTo>
                  <a:lnTo>
                    <a:pt x="1057" y="1423"/>
                  </a:lnTo>
                  <a:lnTo>
                    <a:pt x="1057" y="1409"/>
                  </a:lnTo>
                  <a:lnTo>
                    <a:pt x="1057" y="1389"/>
                  </a:lnTo>
                  <a:lnTo>
                    <a:pt x="1057" y="1360"/>
                  </a:lnTo>
                  <a:lnTo>
                    <a:pt x="1057" y="1326"/>
                  </a:lnTo>
                  <a:lnTo>
                    <a:pt x="1057" y="1283"/>
                  </a:lnTo>
                  <a:lnTo>
                    <a:pt x="1057" y="1229"/>
                  </a:lnTo>
                  <a:lnTo>
                    <a:pt x="1057" y="1176"/>
                  </a:lnTo>
                  <a:lnTo>
                    <a:pt x="1061" y="1132"/>
                  </a:lnTo>
                  <a:lnTo>
                    <a:pt x="1061" y="1127"/>
                  </a:lnTo>
                  <a:lnTo>
                    <a:pt x="1061" y="1156"/>
                  </a:lnTo>
                  <a:lnTo>
                    <a:pt x="1061" y="1205"/>
                  </a:lnTo>
                  <a:lnTo>
                    <a:pt x="1061" y="1263"/>
                  </a:lnTo>
                  <a:lnTo>
                    <a:pt x="1061" y="1312"/>
                  </a:lnTo>
                  <a:lnTo>
                    <a:pt x="1061" y="1351"/>
                  </a:lnTo>
                  <a:lnTo>
                    <a:pt x="1061" y="1380"/>
                  </a:lnTo>
                  <a:lnTo>
                    <a:pt x="1061" y="1399"/>
                  </a:lnTo>
                  <a:lnTo>
                    <a:pt x="1061" y="1419"/>
                  </a:lnTo>
                  <a:lnTo>
                    <a:pt x="1065" y="1433"/>
                  </a:lnTo>
                  <a:lnTo>
                    <a:pt x="1065" y="1443"/>
                  </a:lnTo>
                  <a:lnTo>
                    <a:pt x="1065" y="1448"/>
                  </a:lnTo>
                  <a:lnTo>
                    <a:pt x="1065" y="1457"/>
                  </a:lnTo>
                  <a:lnTo>
                    <a:pt x="1065" y="1462"/>
                  </a:lnTo>
                  <a:lnTo>
                    <a:pt x="1065" y="1467"/>
                  </a:lnTo>
                  <a:lnTo>
                    <a:pt x="1065" y="1472"/>
                  </a:lnTo>
                  <a:lnTo>
                    <a:pt x="1065" y="1477"/>
                  </a:lnTo>
                  <a:lnTo>
                    <a:pt x="1069" y="1482"/>
                  </a:lnTo>
                  <a:lnTo>
                    <a:pt x="1069" y="1487"/>
                  </a:lnTo>
                  <a:lnTo>
                    <a:pt x="1069" y="1491"/>
                  </a:lnTo>
                  <a:lnTo>
                    <a:pt x="1069" y="1487"/>
                  </a:lnTo>
                  <a:lnTo>
                    <a:pt x="1073" y="1491"/>
                  </a:lnTo>
                  <a:lnTo>
                    <a:pt x="1073" y="1496"/>
                  </a:lnTo>
                  <a:lnTo>
                    <a:pt x="1073" y="1491"/>
                  </a:lnTo>
                  <a:lnTo>
                    <a:pt x="1073" y="1496"/>
                  </a:lnTo>
                  <a:lnTo>
                    <a:pt x="1078" y="1491"/>
                  </a:lnTo>
                  <a:lnTo>
                    <a:pt x="1078" y="1496"/>
                  </a:lnTo>
                  <a:lnTo>
                    <a:pt x="1078" y="1491"/>
                  </a:lnTo>
                  <a:lnTo>
                    <a:pt x="1078" y="1496"/>
                  </a:lnTo>
                  <a:lnTo>
                    <a:pt x="1082" y="1491"/>
                  </a:lnTo>
                  <a:lnTo>
                    <a:pt x="1082" y="1496"/>
                  </a:lnTo>
                  <a:lnTo>
                    <a:pt x="1082" y="1491"/>
                  </a:lnTo>
                  <a:lnTo>
                    <a:pt x="1086" y="1496"/>
                  </a:lnTo>
                  <a:lnTo>
                    <a:pt x="1090" y="1496"/>
                  </a:lnTo>
                  <a:lnTo>
                    <a:pt x="1094" y="1496"/>
                  </a:lnTo>
                  <a:lnTo>
                    <a:pt x="1098" y="1496"/>
                  </a:lnTo>
                  <a:lnTo>
                    <a:pt x="1103" y="1496"/>
                  </a:lnTo>
                  <a:lnTo>
                    <a:pt x="1107" y="1491"/>
                  </a:lnTo>
                  <a:lnTo>
                    <a:pt x="1111" y="1496"/>
                  </a:lnTo>
                  <a:lnTo>
                    <a:pt x="1111" y="1491"/>
                  </a:lnTo>
                  <a:lnTo>
                    <a:pt x="1115" y="1496"/>
                  </a:lnTo>
                  <a:lnTo>
                    <a:pt x="1115" y="1491"/>
                  </a:lnTo>
                  <a:lnTo>
                    <a:pt x="1115" y="1496"/>
                  </a:lnTo>
                  <a:lnTo>
                    <a:pt x="1115" y="1491"/>
                  </a:lnTo>
                  <a:lnTo>
                    <a:pt x="1115" y="1496"/>
                  </a:lnTo>
                  <a:lnTo>
                    <a:pt x="1119" y="1491"/>
                  </a:lnTo>
                  <a:lnTo>
                    <a:pt x="1119" y="1496"/>
                  </a:lnTo>
                  <a:lnTo>
                    <a:pt x="1119" y="1491"/>
                  </a:lnTo>
                  <a:lnTo>
                    <a:pt x="1119" y="1496"/>
                  </a:lnTo>
                  <a:lnTo>
                    <a:pt x="1124" y="1491"/>
                  </a:lnTo>
                  <a:lnTo>
                    <a:pt x="1128" y="1487"/>
                  </a:lnTo>
                  <a:lnTo>
                    <a:pt x="1128" y="1482"/>
                  </a:lnTo>
                  <a:lnTo>
                    <a:pt x="1128" y="1487"/>
                  </a:lnTo>
                  <a:lnTo>
                    <a:pt x="1128" y="1482"/>
                  </a:lnTo>
                  <a:lnTo>
                    <a:pt x="1128" y="1477"/>
                  </a:lnTo>
                  <a:lnTo>
                    <a:pt x="1132" y="1472"/>
                  </a:lnTo>
                  <a:lnTo>
                    <a:pt x="1132" y="1467"/>
                  </a:lnTo>
                  <a:lnTo>
                    <a:pt x="1132" y="1462"/>
                  </a:lnTo>
                  <a:lnTo>
                    <a:pt x="1132" y="1457"/>
                  </a:lnTo>
                  <a:lnTo>
                    <a:pt x="1132" y="1453"/>
                  </a:lnTo>
                  <a:lnTo>
                    <a:pt x="1132" y="1443"/>
                  </a:lnTo>
                  <a:lnTo>
                    <a:pt x="1132" y="1438"/>
                  </a:lnTo>
                  <a:lnTo>
                    <a:pt x="1132" y="1428"/>
                  </a:lnTo>
                  <a:lnTo>
                    <a:pt x="1132" y="1414"/>
                  </a:lnTo>
                  <a:lnTo>
                    <a:pt x="1136" y="1399"/>
                  </a:lnTo>
                  <a:lnTo>
                    <a:pt x="1136" y="1375"/>
                  </a:lnTo>
                  <a:lnTo>
                    <a:pt x="1136" y="1351"/>
                  </a:lnTo>
                  <a:lnTo>
                    <a:pt x="1136" y="1321"/>
                  </a:lnTo>
                  <a:lnTo>
                    <a:pt x="1136" y="1278"/>
                  </a:lnTo>
                  <a:lnTo>
                    <a:pt x="1136" y="1219"/>
                  </a:lnTo>
                  <a:lnTo>
                    <a:pt x="1136" y="1146"/>
                  </a:lnTo>
                  <a:lnTo>
                    <a:pt x="1136" y="1069"/>
                  </a:lnTo>
                  <a:lnTo>
                    <a:pt x="1136" y="996"/>
                  </a:lnTo>
                  <a:lnTo>
                    <a:pt x="1136" y="952"/>
                  </a:lnTo>
                  <a:lnTo>
                    <a:pt x="1140" y="967"/>
                  </a:lnTo>
                  <a:lnTo>
                    <a:pt x="1140" y="1025"/>
                  </a:lnTo>
                  <a:lnTo>
                    <a:pt x="1140" y="1103"/>
                  </a:lnTo>
                  <a:lnTo>
                    <a:pt x="1140" y="1180"/>
                  </a:lnTo>
                  <a:lnTo>
                    <a:pt x="1140" y="1244"/>
                  </a:lnTo>
                  <a:lnTo>
                    <a:pt x="1140" y="1297"/>
                  </a:lnTo>
                  <a:lnTo>
                    <a:pt x="1140" y="1336"/>
                  </a:lnTo>
                  <a:lnTo>
                    <a:pt x="1140" y="1365"/>
                  </a:lnTo>
                  <a:lnTo>
                    <a:pt x="1140" y="1389"/>
                  </a:lnTo>
                  <a:lnTo>
                    <a:pt x="1140" y="1404"/>
                  </a:lnTo>
                  <a:lnTo>
                    <a:pt x="1140" y="1419"/>
                  </a:lnTo>
                  <a:lnTo>
                    <a:pt x="1144" y="1428"/>
                  </a:lnTo>
                  <a:lnTo>
                    <a:pt x="1144" y="1438"/>
                  </a:lnTo>
                  <a:lnTo>
                    <a:pt x="1144" y="1448"/>
                  </a:lnTo>
                  <a:lnTo>
                    <a:pt x="1144" y="1453"/>
                  </a:lnTo>
                  <a:lnTo>
                    <a:pt x="1144" y="1457"/>
                  </a:lnTo>
                  <a:lnTo>
                    <a:pt x="1144" y="1462"/>
                  </a:lnTo>
                  <a:lnTo>
                    <a:pt x="1144" y="1467"/>
                  </a:lnTo>
                  <a:lnTo>
                    <a:pt x="1144" y="1472"/>
                  </a:lnTo>
                  <a:lnTo>
                    <a:pt x="1149" y="1477"/>
                  </a:lnTo>
                  <a:lnTo>
                    <a:pt x="1149" y="1482"/>
                  </a:lnTo>
                  <a:lnTo>
                    <a:pt x="1149" y="1487"/>
                  </a:lnTo>
                  <a:lnTo>
                    <a:pt x="1149" y="1482"/>
                  </a:lnTo>
                  <a:lnTo>
                    <a:pt x="1153" y="1487"/>
                  </a:lnTo>
                  <a:lnTo>
                    <a:pt x="1157" y="1487"/>
                  </a:lnTo>
                  <a:lnTo>
                    <a:pt x="1161" y="1482"/>
                  </a:lnTo>
                  <a:lnTo>
                    <a:pt x="1161" y="1487"/>
                  </a:lnTo>
                  <a:lnTo>
                    <a:pt x="1165" y="1482"/>
                  </a:lnTo>
                  <a:lnTo>
                    <a:pt x="1165" y="1477"/>
                  </a:lnTo>
                  <a:lnTo>
                    <a:pt x="1165" y="1482"/>
                  </a:lnTo>
                  <a:lnTo>
                    <a:pt x="1165" y="1477"/>
                  </a:lnTo>
                  <a:lnTo>
                    <a:pt x="1165" y="1472"/>
                  </a:lnTo>
                  <a:lnTo>
                    <a:pt x="1169" y="1467"/>
                  </a:lnTo>
                  <a:lnTo>
                    <a:pt x="1169" y="1462"/>
                  </a:lnTo>
                  <a:lnTo>
                    <a:pt x="1169" y="1457"/>
                  </a:lnTo>
                  <a:lnTo>
                    <a:pt x="1169" y="1453"/>
                  </a:lnTo>
                  <a:lnTo>
                    <a:pt x="1169" y="1448"/>
                  </a:lnTo>
                  <a:lnTo>
                    <a:pt x="1169" y="1443"/>
                  </a:lnTo>
                  <a:lnTo>
                    <a:pt x="1169" y="1438"/>
                  </a:lnTo>
                  <a:lnTo>
                    <a:pt x="1169" y="1428"/>
                  </a:lnTo>
                  <a:lnTo>
                    <a:pt x="1169" y="1419"/>
                  </a:lnTo>
                  <a:lnTo>
                    <a:pt x="1174" y="1409"/>
                  </a:lnTo>
                  <a:lnTo>
                    <a:pt x="1174" y="1394"/>
                  </a:lnTo>
                  <a:lnTo>
                    <a:pt x="1174" y="1380"/>
                  </a:lnTo>
                  <a:lnTo>
                    <a:pt x="1174" y="1355"/>
                  </a:lnTo>
                  <a:lnTo>
                    <a:pt x="1174" y="1331"/>
                  </a:lnTo>
                  <a:lnTo>
                    <a:pt x="1174" y="1297"/>
                  </a:lnTo>
                  <a:lnTo>
                    <a:pt x="1174" y="1253"/>
                  </a:lnTo>
                  <a:lnTo>
                    <a:pt x="1174" y="1190"/>
                  </a:lnTo>
                  <a:lnTo>
                    <a:pt x="1174" y="1117"/>
                  </a:lnTo>
                  <a:lnTo>
                    <a:pt x="1174" y="1020"/>
                  </a:lnTo>
                  <a:lnTo>
                    <a:pt x="1178" y="899"/>
                  </a:lnTo>
                  <a:lnTo>
                    <a:pt x="1178" y="768"/>
                  </a:lnTo>
                  <a:lnTo>
                    <a:pt x="1178" y="656"/>
                  </a:lnTo>
                  <a:lnTo>
                    <a:pt x="1178" y="602"/>
                  </a:lnTo>
                  <a:lnTo>
                    <a:pt x="1178" y="646"/>
                  </a:lnTo>
                  <a:lnTo>
                    <a:pt x="1178" y="753"/>
                  </a:lnTo>
                  <a:lnTo>
                    <a:pt x="1178" y="884"/>
                  </a:lnTo>
                  <a:lnTo>
                    <a:pt x="1178" y="1006"/>
                  </a:lnTo>
                  <a:lnTo>
                    <a:pt x="1178" y="1108"/>
                  </a:lnTo>
                  <a:lnTo>
                    <a:pt x="1178" y="1185"/>
                  </a:lnTo>
                  <a:lnTo>
                    <a:pt x="1182" y="1244"/>
                  </a:lnTo>
                  <a:lnTo>
                    <a:pt x="1182" y="1292"/>
                  </a:lnTo>
                  <a:lnTo>
                    <a:pt x="1182" y="1326"/>
                  </a:lnTo>
                  <a:lnTo>
                    <a:pt x="1182" y="1355"/>
                  </a:lnTo>
                  <a:lnTo>
                    <a:pt x="1182" y="1375"/>
                  </a:lnTo>
                  <a:lnTo>
                    <a:pt x="1182" y="1394"/>
                  </a:lnTo>
                  <a:lnTo>
                    <a:pt x="1182" y="1409"/>
                  </a:lnTo>
                  <a:lnTo>
                    <a:pt x="1182" y="1419"/>
                  </a:lnTo>
                  <a:lnTo>
                    <a:pt x="1182" y="1428"/>
                  </a:lnTo>
                  <a:lnTo>
                    <a:pt x="1182" y="1438"/>
                  </a:lnTo>
                  <a:lnTo>
                    <a:pt x="1182" y="1443"/>
                  </a:lnTo>
                  <a:lnTo>
                    <a:pt x="1186" y="1448"/>
                  </a:lnTo>
                  <a:lnTo>
                    <a:pt x="1186" y="1453"/>
                  </a:lnTo>
                  <a:lnTo>
                    <a:pt x="1186" y="1457"/>
                  </a:lnTo>
                  <a:lnTo>
                    <a:pt x="1186" y="1462"/>
                  </a:lnTo>
                  <a:lnTo>
                    <a:pt x="1186" y="1467"/>
                  </a:lnTo>
                  <a:lnTo>
                    <a:pt x="1186" y="1472"/>
                  </a:lnTo>
                  <a:lnTo>
                    <a:pt x="1190" y="1477"/>
                  </a:lnTo>
                  <a:lnTo>
                    <a:pt x="1190" y="1482"/>
                  </a:lnTo>
                  <a:lnTo>
                    <a:pt x="1195" y="1487"/>
                  </a:lnTo>
                  <a:lnTo>
                    <a:pt x="1195" y="1491"/>
                  </a:lnTo>
                  <a:lnTo>
                    <a:pt x="1195" y="1487"/>
                  </a:lnTo>
                  <a:lnTo>
                    <a:pt x="1195" y="1491"/>
                  </a:lnTo>
                  <a:lnTo>
                    <a:pt x="1195" y="1487"/>
                  </a:lnTo>
                  <a:lnTo>
                    <a:pt x="1199" y="1491"/>
                  </a:lnTo>
                  <a:lnTo>
                    <a:pt x="1199" y="1496"/>
                  </a:lnTo>
                  <a:lnTo>
                    <a:pt x="1203" y="1491"/>
                  </a:lnTo>
                  <a:lnTo>
                    <a:pt x="1203" y="1496"/>
                  </a:lnTo>
                  <a:lnTo>
                    <a:pt x="1203" y="1491"/>
                  </a:lnTo>
                  <a:lnTo>
                    <a:pt x="1207" y="1496"/>
                  </a:lnTo>
                  <a:lnTo>
                    <a:pt x="1207" y="1491"/>
                  </a:lnTo>
                  <a:lnTo>
                    <a:pt x="1211" y="1496"/>
                  </a:lnTo>
                  <a:lnTo>
                    <a:pt x="1215" y="1496"/>
                  </a:lnTo>
                  <a:lnTo>
                    <a:pt x="1220" y="1491"/>
                  </a:lnTo>
                  <a:lnTo>
                    <a:pt x="1220" y="1496"/>
                  </a:lnTo>
                  <a:lnTo>
                    <a:pt x="1220" y="1501"/>
                  </a:lnTo>
                  <a:lnTo>
                    <a:pt x="1224" y="1496"/>
                  </a:lnTo>
                  <a:lnTo>
                    <a:pt x="1228" y="1496"/>
                  </a:lnTo>
                  <a:lnTo>
                    <a:pt x="1232" y="1501"/>
                  </a:lnTo>
                  <a:lnTo>
                    <a:pt x="1236" y="1496"/>
                  </a:lnTo>
                  <a:lnTo>
                    <a:pt x="1241" y="1496"/>
                  </a:lnTo>
                  <a:lnTo>
                    <a:pt x="1245" y="1501"/>
                  </a:lnTo>
                  <a:lnTo>
                    <a:pt x="1249" y="1496"/>
                  </a:lnTo>
                  <a:lnTo>
                    <a:pt x="1249" y="1501"/>
                  </a:lnTo>
                  <a:lnTo>
                    <a:pt x="1253" y="1496"/>
                  </a:lnTo>
                  <a:lnTo>
                    <a:pt x="1257" y="1501"/>
                  </a:lnTo>
                  <a:lnTo>
                    <a:pt x="1261" y="1496"/>
                  </a:lnTo>
                  <a:lnTo>
                    <a:pt x="1266" y="1496"/>
                  </a:lnTo>
                  <a:lnTo>
                    <a:pt x="1270" y="1496"/>
                  </a:lnTo>
                  <a:lnTo>
                    <a:pt x="1274" y="1491"/>
                  </a:lnTo>
                  <a:lnTo>
                    <a:pt x="1278" y="1496"/>
                  </a:lnTo>
                  <a:lnTo>
                    <a:pt x="1278" y="1491"/>
                  </a:lnTo>
                  <a:lnTo>
                    <a:pt x="1278" y="1496"/>
                  </a:lnTo>
                  <a:lnTo>
                    <a:pt x="1278" y="1491"/>
                  </a:lnTo>
                  <a:lnTo>
                    <a:pt x="1278" y="1496"/>
                  </a:lnTo>
                  <a:lnTo>
                    <a:pt x="1278" y="1491"/>
                  </a:lnTo>
                  <a:lnTo>
                    <a:pt x="1282" y="1496"/>
                  </a:lnTo>
                  <a:lnTo>
                    <a:pt x="1282" y="1491"/>
                  </a:lnTo>
                  <a:lnTo>
                    <a:pt x="1282" y="1496"/>
                  </a:lnTo>
                  <a:lnTo>
                    <a:pt x="1282" y="1491"/>
                  </a:lnTo>
                  <a:lnTo>
                    <a:pt x="1282" y="1496"/>
                  </a:lnTo>
                  <a:lnTo>
                    <a:pt x="1286" y="1491"/>
                  </a:lnTo>
                  <a:lnTo>
                    <a:pt x="1291" y="1487"/>
                  </a:lnTo>
                  <a:lnTo>
                    <a:pt x="1291" y="1491"/>
                  </a:lnTo>
                  <a:lnTo>
                    <a:pt x="1295" y="1487"/>
                  </a:lnTo>
                  <a:lnTo>
                    <a:pt x="1299" y="1482"/>
                  </a:lnTo>
                  <a:lnTo>
                    <a:pt x="1299" y="1477"/>
                  </a:lnTo>
                  <a:lnTo>
                    <a:pt x="1303" y="1472"/>
                  </a:lnTo>
                  <a:lnTo>
                    <a:pt x="1303" y="1467"/>
                  </a:lnTo>
                  <a:lnTo>
                    <a:pt x="1303" y="1462"/>
                  </a:lnTo>
                  <a:lnTo>
                    <a:pt x="1303" y="1457"/>
                  </a:lnTo>
                  <a:lnTo>
                    <a:pt x="1307" y="1453"/>
                  </a:lnTo>
                  <a:lnTo>
                    <a:pt x="1307" y="1448"/>
                  </a:lnTo>
                  <a:lnTo>
                    <a:pt x="1307" y="1443"/>
                  </a:lnTo>
                  <a:lnTo>
                    <a:pt x="1307" y="1438"/>
                  </a:lnTo>
                  <a:lnTo>
                    <a:pt x="1307" y="1433"/>
                  </a:lnTo>
                  <a:lnTo>
                    <a:pt x="1307" y="1428"/>
                  </a:lnTo>
                  <a:lnTo>
                    <a:pt x="1307" y="1419"/>
                  </a:lnTo>
                  <a:lnTo>
                    <a:pt x="1307" y="1409"/>
                  </a:lnTo>
                  <a:lnTo>
                    <a:pt x="1307" y="1399"/>
                  </a:lnTo>
                  <a:lnTo>
                    <a:pt x="1307" y="1385"/>
                  </a:lnTo>
                  <a:lnTo>
                    <a:pt x="1307" y="1375"/>
                  </a:lnTo>
                  <a:lnTo>
                    <a:pt x="1312" y="1351"/>
                  </a:lnTo>
                  <a:lnTo>
                    <a:pt x="1312" y="1331"/>
                  </a:lnTo>
                  <a:lnTo>
                    <a:pt x="1312" y="1302"/>
                  </a:lnTo>
                  <a:lnTo>
                    <a:pt x="1312" y="1268"/>
                  </a:lnTo>
                  <a:lnTo>
                    <a:pt x="1312" y="1224"/>
                  </a:lnTo>
                  <a:lnTo>
                    <a:pt x="1312" y="1166"/>
                  </a:lnTo>
                  <a:lnTo>
                    <a:pt x="1312" y="1093"/>
                  </a:lnTo>
                  <a:lnTo>
                    <a:pt x="1312" y="991"/>
                  </a:lnTo>
                  <a:lnTo>
                    <a:pt x="1312" y="860"/>
                  </a:lnTo>
                  <a:lnTo>
                    <a:pt x="1312" y="700"/>
                  </a:lnTo>
                  <a:lnTo>
                    <a:pt x="1316" y="520"/>
                  </a:lnTo>
                  <a:lnTo>
                    <a:pt x="1316" y="350"/>
                  </a:lnTo>
                  <a:lnTo>
                    <a:pt x="1316" y="253"/>
                  </a:lnTo>
                  <a:lnTo>
                    <a:pt x="1316" y="277"/>
                  </a:lnTo>
                  <a:lnTo>
                    <a:pt x="1316" y="408"/>
                  </a:lnTo>
                  <a:lnTo>
                    <a:pt x="1316" y="588"/>
                  </a:lnTo>
                  <a:lnTo>
                    <a:pt x="1316" y="763"/>
                  </a:lnTo>
                  <a:lnTo>
                    <a:pt x="1316" y="913"/>
                  </a:lnTo>
                  <a:lnTo>
                    <a:pt x="1316" y="1025"/>
                  </a:lnTo>
                  <a:lnTo>
                    <a:pt x="1316" y="1112"/>
                  </a:lnTo>
                  <a:lnTo>
                    <a:pt x="1320" y="1180"/>
                  </a:lnTo>
                  <a:lnTo>
                    <a:pt x="1320" y="1234"/>
                  </a:lnTo>
                  <a:lnTo>
                    <a:pt x="1320" y="1273"/>
                  </a:lnTo>
                  <a:lnTo>
                    <a:pt x="1320" y="1302"/>
                  </a:lnTo>
                  <a:lnTo>
                    <a:pt x="1320" y="1326"/>
                  </a:lnTo>
                  <a:lnTo>
                    <a:pt x="1320" y="1346"/>
                  </a:lnTo>
                  <a:lnTo>
                    <a:pt x="1320" y="1365"/>
                  </a:lnTo>
                  <a:lnTo>
                    <a:pt x="1320" y="1375"/>
                  </a:lnTo>
                  <a:lnTo>
                    <a:pt x="1320" y="1385"/>
                  </a:lnTo>
                  <a:lnTo>
                    <a:pt x="1320" y="1394"/>
                  </a:lnTo>
                  <a:lnTo>
                    <a:pt x="1320" y="1399"/>
                  </a:lnTo>
                  <a:lnTo>
                    <a:pt x="1324" y="1404"/>
                  </a:lnTo>
                  <a:lnTo>
                    <a:pt x="1324" y="1409"/>
                  </a:lnTo>
                  <a:lnTo>
                    <a:pt x="1324" y="1414"/>
                  </a:lnTo>
                  <a:lnTo>
                    <a:pt x="1324" y="1409"/>
                  </a:lnTo>
                  <a:lnTo>
                    <a:pt x="1328" y="1404"/>
                  </a:lnTo>
                  <a:lnTo>
                    <a:pt x="1328" y="1399"/>
                  </a:lnTo>
                  <a:lnTo>
                    <a:pt x="1328" y="1394"/>
                  </a:lnTo>
                  <a:lnTo>
                    <a:pt x="1328" y="1385"/>
                  </a:lnTo>
                  <a:lnTo>
                    <a:pt x="1328" y="1380"/>
                  </a:lnTo>
                  <a:lnTo>
                    <a:pt x="1328" y="1365"/>
                  </a:lnTo>
                  <a:lnTo>
                    <a:pt x="1328" y="1351"/>
                  </a:lnTo>
                  <a:lnTo>
                    <a:pt x="1328" y="1336"/>
                  </a:lnTo>
                  <a:lnTo>
                    <a:pt x="1328" y="1312"/>
                  </a:lnTo>
                  <a:lnTo>
                    <a:pt x="1328" y="1287"/>
                  </a:lnTo>
                  <a:lnTo>
                    <a:pt x="1328" y="1253"/>
                  </a:lnTo>
                  <a:lnTo>
                    <a:pt x="1332" y="1214"/>
                  </a:lnTo>
                  <a:lnTo>
                    <a:pt x="1332" y="1156"/>
                  </a:lnTo>
                  <a:lnTo>
                    <a:pt x="1332" y="1088"/>
                  </a:lnTo>
                  <a:lnTo>
                    <a:pt x="1332" y="996"/>
                  </a:lnTo>
                  <a:lnTo>
                    <a:pt x="1332" y="874"/>
                  </a:lnTo>
                  <a:lnTo>
                    <a:pt x="1332" y="714"/>
                  </a:lnTo>
                  <a:lnTo>
                    <a:pt x="1332" y="525"/>
                  </a:lnTo>
                  <a:lnTo>
                    <a:pt x="1332" y="301"/>
                  </a:lnTo>
                  <a:lnTo>
                    <a:pt x="1332" y="102"/>
                  </a:lnTo>
                  <a:lnTo>
                    <a:pt x="1332" y="0"/>
                  </a:lnTo>
                  <a:lnTo>
                    <a:pt x="1337" y="49"/>
                  </a:lnTo>
                  <a:lnTo>
                    <a:pt x="1337" y="214"/>
                  </a:lnTo>
                  <a:lnTo>
                    <a:pt x="1337" y="437"/>
                  </a:lnTo>
                  <a:lnTo>
                    <a:pt x="1337" y="646"/>
                  </a:lnTo>
                  <a:lnTo>
                    <a:pt x="1337" y="816"/>
                  </a:lnTo>
                  <a:lnTo>
                    <a:pt x="1337" y="952"/>
                  </a:lnTo>
                  <a:lnTo>
                    <a:pt x="1337" y="1059"/>
                  </a:lnTo>
                  <a:lnTo>
                    <a:pt x="1337" y="1137"/>
                  </a:lnTo>
                  <a:lnTo>
                    <a:pt x="1337" y="1200"/>
                  </a:lnTo>
                  <a:lnTo>
                    <a:pt x="1337" y="1249"/>
                  </a:lnTo>
                  <a:lnTo>
                    <a:pt x="1341" y="1283"/>
                  </a:lnTo>
                  <a:lnTo>
                    <a:pt x="1341" y="1317"/>
                  </a:lnTo>
                  <a:lnTo>
                    <a:pt x="1341" y="1341"/>
                  </a:lnTo>
                  <a:lnTo>
                    <a:pt x="1341" y="1360"/>
                  </a:lnTo>
                  <a:lnTo>
                    <a:pt x="1341" y="1375"/>
                  </a:lnTo>
                  <a:lnTo>
                    <a:pt x="1341" y="1389"/>
                  </a:lnTo>
                  <a:lnTo>
                    <a:pt x="1341" y="1399"/>
                  </a:lnTo>
                  <a:lnTo>
                    <a:pt x="1341" y="1409"/>
                  </a:lnTo>
                  <a:lnTo>
                    <a:pt x="1341" y="1419"/>
                  </a:lnTo>
                  <a:lnTo>
                    <a:pt x="1341" y="1423"/>
                  </a:lnTo>
                  <a:lnTo>
                    <a:pt x="1341" y="1428"/>
                  </a:lnTo>
                  <a:lnTo>
                    <a:pt x="1345" y="1438"/>
                  </a:lnTo>
                  <a:lnTo>
                    <a:pt x="1345" y="1443"/>
                  </a:lnTo>
                  <a:lnTo>
                    <a:pt x="1345" y="1448"/>
                  </a:lnTo>
                  <a:lnTo>
                    <a:pt x="1345" y="1453"/>
                  </a:lnTo>
                  <a:lnTo>
                    <a:pt x="1345" y="1457"/>
                  </a:lnTo>
                  <a:lnTo>
                    <a:pt x="1345" y="1462"/>
                  </a:lnTo>
                  <a:lnTo>
                    <a:pt x="1349" y="1467"/>
                  </a:lnTo>
                  <a:lnTo>
                    <a:pt x="1349" y="1472"/>
                  </a:lnTo>
                  <a:lnTo>
                    <a:pt x="1349" y="1477"/>
                  </a:lnTo>
                  <a:lnTo>
                    <a:pt x="1349" y="1472"/>
                  </a:lnTo>
                  <a:lnTo>
                    <a:pt x="1349" y="1477"/>
                  </a:lnTo>
                  <a:lnTo>
                    <a:pt x="1353" y="1482"/>
                  </a:lnTo>
                  <a:lnTo>
                    <a:pt x="1357" y="1487"/>
                  </a:lnTo>
                  <a:lnTo>
                    <a:pt x="1357" y="1491"/>
                  </a:lnTo>
                  <a:lnTo>
                    <a:pt x="1357" y="1487"/>
                  </a:lnTo>
                  <a:lnTo>
                    <a:pt x="1357" y="1491"/>
                  </a:lnTo>
                  <a:lnTo>
                    <a:pt x="1357" y="1487"/>
                  </a:lnTo>
                  <a:lnTo>
                    <a:pt x="1362" y="1491"/>
                  </a:lnTo>
                  <a:lnTo>
                    <a:pt x="1362" y="1487"/>
                  </a:lnTo>
                  <a:lnTo>
                    <a:pt x="1362" y="1491"/>
                  </a:lnTo>
                  <a:lnTo>
                    <a:pt x="1362" y="1487"/>
                  </a:lnTo>
                  <a:lnTo>
                    <a:pt x="1366" y="1491"/>
                  </a:lnTo>
                  <a:lnTo>
                    <a:pt x="1366" y="1496"/>
                  </a:lnTo>
                  <a:lnTo>
                    <a:pt x="1366" y="1491"/>
                  </a:lnTo>
                  <a:lnTo>
                    <a:pt x="1370" y="1496"/>
                  </a:lnTo>
                  <a:lnTo>
                    <a:pt x="1370" y="1491"/>
                  </a:lnTo>
                  <a:lnTo>
                    <a:pt x="1370" y="1496"/>
                  </a:lnTo>
                  <a:lnTo>
                    <a:pt x="1370" y="1491"/>
                  </a:lnTo>
                  <a:lnTo>
                    <a:pt x="1370" y="1496"/>
                  </a:lnTo>
                  <a:lnTo>
                    <a:pt x="1374" y="1491"/>
                  </a:lnTo>
                  <a:lnTo>
                    <a:pt x="1374" y="1496"/>
                  </a:lnTo>
                  <a:lnTo>
                    <a:pt x="1374" y="1491"/>
                  </a:lnTo>
                  <a:lnTo>
                    <a:pt x="1374" y="1496"/>
                  </a:lnTo>
                  <a:lnTo>
                    <a:pt x="1378" y="1491"/>
                  </a:lnTo>
                  <a:lnTo>
                    <a:pt x="1383" y="1496"/>
                  </a:lnTo>
                  <a:lnTo>
                    <a:pt x="1383" y="1491"/>
                  </a:lnTo>
                  <a:lnTo>
                    <a:pt x="1387" y="1496"/>
                  </a:lnTo>
                  <a:lnTo>
                    <a:pt x="1387" y="1491"/>
                  </a:lnTo>
                  <a:lnTo>
                    <a:pt x="1391" y="1496"/>
                  </a:lnTo>
                  <a:lnTo>
                    <a:pt x="1395" y="1496"/>
                  </a:lnTo>
                  <a:lnTo>
                    <a:pt x="1399" y="1496"/>
                  </a:lnTo>
                  <a:lnTo>
                    <a:pt x="1403" y="1491"/>
                  </a:lnTo>
                  <a:lnTo>
                    <a:pt x="1408" y="1496"/>
                  </a:lnTo>
                  <a:lnTo>
                    <a:pt x="1412" y="1496"/>
                  </a:lnTo>
                  <a:lnTo>
                    <a:pt x="1416" y="1496"/>
                  </a:lnTo>
                  <a:lnTo>
                    <a:pt x="1420" y="1496"/>
                  </a:lnTo>
                  <a:lnTo>
                    <a:pt x="1424" y="1491"/>
                  </a:lnTo>
                  <a:lnTo>
                    <a:pt x="1429" y="1496"/>
                  </a:lnTo>
                  <a:lnTo>
                    <a:pt x="1433" y="1491"/>
                  </a:lnTo>
                  <a:lnTo>
                    <a:pt x="1433" y="1496"/>
                  </a:lnTo>
                  <a:lnTo>
                    <a:pt x="1433" y="1491"/>
                  </a:lnTo>
                  <a:lnTo>
                    <a:pt x="1437" y="1496"/>
                  </a:lnTo>
                  <a:lnTo>
                    <a:pt x="1437" y="1491"/>
                  </a:lnTo>
                  <a:lnTo>
                    <a:pt x="1437" y="1487"/>
                  </a:lnTo>
                  <a:lnTo>
                    <a:pt x="1441" y="1491"/>
                  </a:lnTo>
                  <a:lnTo>
                    <a:pt x="1441" y="1487"/>
                  </a:lnTo>
                  <a:lnTo>
                    <a:pt x="1441" y="1491"/>
                  </a:lnTo>
                  <a:lnTo>
                    <a:pt x="1441" y="1487"/>
                  </a:lnTo>
                  <a:lnTo>
                    <a:pt x="1445" y="1482"/>
                  </a:lnTo>
                  <a:lnTo>
                    <a:pt x="1445" y="1477"/>
                  </a:lnTo>
                  <a:lnTo>
                    <a:pt x="1445" y="1472"/>
                  </a:lnTo>
                  <a:lnTo>
                    <a:pt x="1445" y="1467"/>
                  </a:lnTo>
                  <a:lnTo>
                    <a:pt x="1445" y="1462"/>
                  </a:lnTo>
                  <a:lnTo>
                    <a:pt x="1445" y="1457"/>
                  </a:lnTo>
                  <a:lnTo>
                    <a:pt x="1445" y="1453"/>
                  </a:lnTo>
                  <a:lnTo>
                    <a:pt x="1445" y="1443"/>
                  </a:lnTo>
                  <a:lnTo>
                    <a:pt x="1449" y="1438"/>
                  </a:lnTo>
                  <a:lnTo>
                    <a:pt x="1449" y="1428"/>
                  </a:lnTo>
                  <a:lnTo>
                    <a:pt x="1449" y="1414"/>
                  </a:lnTo>
                  <a:lnTo>
                    <a:pt x="1449" y="1399"/>
                  </a:lnTo>
                  <a:lnTo>
                    <a:pt x="1449" y="1375"/>
                  </a:lnTo>
                  <a:lnTo>
                    <a:pt x="1449" y="1346"/>
                  </a:lnTo>
                  <a:lnTo>
                    <a:pt x="1449" y="1312"/>
                  </a:lnTo>
                  <a:lnTo>
                    <a:pt x="1449" y="1263"/>
                  </a:lnTo>
                  <a:lnTo>
                    <a:pt x="1449" y="1200"/>
                  </a:lnTo>
                  <a:lnTo>
                    <a:pt x="1449" y="1132"/>
                  </a:lnTo>
                  <a:lnTo>
                    <a:pt x="1454" y="1059"/>
                  </a:lnTo>
                  <a:lnTo>
                    <a:pt x="1454" y="1010"/>
                  </a:lnTo>
                  <a:lnTo>
                    <a:pt x="1454" y="1049"/>
                  </a:lnTo>
                  <a:lnTo>
                    <a:pt x="1454" y="1122"/>
                  </a:lnTo>
                  <a:lnTo>
                    <a:pt x="1454" y="1195"/>
                  </a:lnTo>
                  <a:lnTo>
                    <a:pt x="1454" y="1253"/>
                  </a:lnTo>
                  <a:lnTo>
                    <a:pt x="1454" y="1307"/>
                  </a:lnTo>
                  <a:lnTo>
                    <a:pt x="1454" y="1346"/>
                  </a:lnTo>
                  <a:lnTo>
                    <a:pt x="1454" y="1370"/>
                  </a:lnTo>
                  <a:lnTo>
                    <a:pt x="1458" y="1394"/>
                  </a:lnTo>
                  <a:lnTo>
                    <a:pt x="1458" y="1414"/>
                  </a:lnTo>
                  <a:lnTo>
                    <a:pt x="1458" y="1423"/>
                  </a:lnTo>
                  <a:lnTo>
                    <a:pt x="1458" y="1438"/>
                  </a:lnTo>
                  <a:lnTo>
                    <a:pt x="1458" y="1443"/>
                  </a:lnTo>
                  <a:lnTo>
                    <a:pt x="1458" y="1453"/>
                  </a:lnTo>
                  <a:lnTo>
                    <a:pt x="1458" y="1457"/>
                  </a:lnTo>
                  <a:lnTo>
                    <a:pt x="1458" y="1462"/>
                  </a:lnTo>
                  <a:lnTo>
                    <a:pt x="1458" y="1467"/>
                  </a:lnTo>
                  <a:lnTo>
                    <a:pt x="1458" y="1472"/>
                  </a:lnTo>
                  <a:lnTo>
                    <a:pt x="1462" y="1477"/>
                  </a:lnTo>
                  <a:lnTo>
                    <a:pt x="1462" y="1482"/>
                  </a:lnTo>
                  <a:lnTo>
                    <a:pt x="1466" y="1487"/>
                  </a:lnTo>
                  <a:lnTo>
                    <a:pt x="1466" y="1491"/>
                  </a:lnTo>
                  <a:lnTo>
                    <a:pt x="1466" y="1487"/>
                  </a:lnTo>
                  <a:lnTo>
                    <a:pt x="1470" y="1491"/>
                  </a:lnTo>
                  <a:lnTo>
                    <a:pt x="1470" y="1496"/>
                  </a:lnTo>
                  <a:lnTo>
                    <a:pt x="1470" y="1491"/>
                  </a:lnTo>
                  <a:lnTo>
                    <a:pt x="1470" y="1496"/>
                  </a:lnTo>
                  <a:lnTo>
                    <a:pt x="1470" y="1491"/>
                  </a:lnTo>
                  <a:lnTo>
                    <a:pt x="1470" y="1496"/>
                  </a:lnTo>
                  <a:lnTo>
                    <a:pt x="1470" y="1491"/>
                  </a:lnTo>
                  <a:lnTo>
                    <a:pt x="1474" y="1496"/>
                  </a:lnTo>
                  <a:lnTo>
                    <a:pt x="1474" y="1491"/>
                  </a:lnTo>
                  <a:lnTo>
                    <a:pt x="1479" y="1496"/>
                  </a:lnTo>
                  <a:lnTo>
                    <a:pt x="1483" y="1496"/>
                  </a:lnTo>
                  <a:lnTo>
                    <a:pt x="1487" y="1501"/>
                  </a:lnTo>
                  <a:lnTo>
                    <a:pt x="1487" y="1496"/>
                  </a:lnTo>
                  <a:lnTo>
                    <a:pt x="1487" y="1501"/>
                  </a:lnTo>
                  <a:lnTo>
                    <a:pt x="1487" y="1496"/>
                  </a:lnTo>
                  <a:lnTo>
                    <a:pt x="1487" y="1501"/>
                  </a:lnTo>
                  <a:lnTo>
                    <a:pt x="1491" y="1496"/>
                  </a:lnTo>
                  <a:lnTo>
                    <a:pt x="1491" y="1501"/>
                  </a:lnTo>
                  <a:lnTo>
                    <a:pt x="1495" y="1496"/>
                  </a:lnTo>
                  <a:lnTo>
                    <a:pt x="1495" y="1501"/>
                  </a:lnTo>
                  <a:lnTo>
                    <a:pt x="1500" y="1496"/>
                  </a:lnTo>
                  <a:lnTo>
                    <a:pt x="1500" y="1501"/>
                  </a:lnTo>
                  <a:lnTo>
                    <a:pt x="1500" y="1496"/>
                  </a:lnTo>
                  <a:lnTo>
                    <a:pt x="1500" y="1501"/>
                  </a:lnTo>
                  <a:lnTo>
                    <a:pt x="1500" y="1496"/>
                  </a:lnTo>
                  <a:lnTo>
                    <a:pt x="1500" y="1501"/>
                  </a:lnTo>
                  <a:lnTo>
                    <a:pt x="1500" y="1496"/>
                  </a:lnTo>
                  <a:lnTo>
                    <a:pt x="1504" y="1501"/>
                  </a:lnTo>
                  <a:lnTo>
                    <a:pt x="1504" y="1496"/>
                  </a:lnTo>
                  <a:lnTo>
                    <a:pt x="1504" y="1501"/>
                  </a:lnTo>
                  <a:lnTo>
                    <a:pt x="1504" y="1496"/>
                  </a:lnTo>
                  <a:lnTo>
                    <a:pt x="1504" y="1501"/>
                  </a:lnTo>
                  <a:lnTo>
                    <a:pt x="1508" y="1496"/>
                  </a:lnTo>
                  <a:lnTo>
                    <a:pt x="1508" y="1501"/>
                  </a:lnTo>
                  <a:lnTo>
                    <a:pt x="1508" y="1496"/>
                  </a:lnTo>
                  <a:lnTo>
                    <a:pt x="1508" y="1501"/>
                  </a:lnTo>
                  <a:lnTo>
                    <a:pt x="1508" y="1496"/>
                  </a:lnTo>
                  <a:lnTo>
                    <a:pt x="1508" y="1501"/>
                  </a:lnTo>
                  <a:lnTo>
                    <a:pt x="1512" y="1496"/>
                  </a:lnTo>
                  <a:lnTo>
                    <a:pt x="1512" y="1501"/>
                  </a:lnTo>
                  <a:lnTo>
                    <a:pt x="1512" y="1496"/>
                  </a:lnTo>
                  <a:lnTo>
                    <a:pt x="1512" y="1501"/>
                  </a:lnTo>
                  <a:lnTo>
                    <a:pt x="1512" y="1496"/>
                  </a:lnTo>
                  <a:lnTo>
                    <a:pt x="1516" y="1501"/>
                  </a:lnTo>
                  <a:lnTo>
                    <a:pt x="1516" y="1496"/>
                  </a:lnTo>
                  <a:lnTo>
                    <a:pt x="1516" y="1501"/>
                  </a:lnTo>
                  <a:lnTo>
                    <a:pt x="1516" y="1496"/>
                  </a:lnTo>
                  <a:lnTo>
                    <a:pt x="1516" y="1501"/>
                  </a:lnTo>
                  <a:lnTo>
                    <a:pt x="1520" y="1496"/>
                  </a:lnTo>
                  <a:lnTo>
                    <a:pt x="1520" y="1501"/>
                  </a:lnTo>
                  <a:lnTo>
                    <a:pt x="1520" y="1496"/>
                  </a:lnTo>
                  <a:lnTo>
                    <a:pt x="1520" y="1501"/>
                  </a:lnTo>
                  <a:lnTo>
                    <a:pt x="1525" y="1496"/>
                  </a:lnTo>
                  <a:lnTo>
                    <a:pt x="1525" y="1501"/>
                  </a:lnTo>
                  <a:lnTo>
                    <a:pt x="1525" y="1496"/>
                  </a:lnTo>
                  <a:lnTo>
                    <a:pt x="1529" y="1501"/>
                  </a:lnTo>
                  <a:lnTo>
                    <a:pt x="1529" y="1496"/>
                  </a:lnTo>
                  <a:lnTo>
                    <a:pt x="1529" y="1501"/>
                  </a:lnTo>
                  <a:lnTo>
                    <a:pt x="1529" y="1496"/>
                  </a:lnTo>
                  <a:lnTo>
                    <a:pt x="1529" y="1501"/>
                  </a:lnTo>
                  <a:lnTo>
                    <a:pt x="1533" y="1496"/>
                  </a:lnTo>
                  <a:lnTo>
                    <a:pt x="1533" y="1501"/>
                  </a:lnTo>
                  <a:lnTo>
                    <a:pt x="1533" y="1496"/>
                  </a:lnTo>
                  <a:lnTo>
                    <a:pt x="1533" y="1501"/>
                  </a:lnTo>
                  <a:lnTo>
                    <a:pt x="1537" y="1496"/>
                  </a:lnTo>
                  <a:lnTo>
                    <a:pt x="1537" y="1501"/>
                  </a:lnTo>
                  <a:lnTo>
                    <a:pt x="1537" y="1496"/>
                  </a:lnTo>
                  <a:lnTo>
                    <a:pt x="1537" y="1501"/>
                  </a:lnTo>
                  <a:lnTo>
                    <a:pt x="1541" y="1496"/>
                  </a:lnTo>
                  <a:lnTo>
                    <a:pt x="1541" y="1501"/>
                  </a:lnTo>
                  <a:lnTo>
                    <a:pt x="1541" y="1496"/>
                  </a:lnTo>
                  <a:lnTo>
                    <a:pt x="1541" y="1501"/>
                  </a:lnTo>
                  <a:lnTo>
                    <a:pt x="1545" y="1496"/>
                  </a:lnTo>
                  <a:lnTo>
                    <a:pt x="1545" y="1501"/>
                  </a:lnTo>
                  <a:lnTo>
                    <a:pt x="1545" y="1496"/>
                  </a:lnTo>
                  <a:lnTo>
                    <a:pt x="1545" y="1501"/>
                  </a:lnTo>
                  <a:lnTo>
                    <a:pt x="1550" y="1496"/>
                  </a:lnTo>
                  <a:lnTo>
                    <a:pt x="1550" y="1501"/>
                  </a:lnTo>
                  <a:lnTo>
                    <a:pt x="1550" y="1496"/>
                  </a:lnTo>
                  <a:lnTo>
                    <a:pt x="1550" y="1501"/>
                  </a:lnTo>
                  <a:lnTo>
                    <a:pt x="1550" y="1496"/>
                  </a:lnTo>
                  <a:lnTo>
                    <a:pt x="1550" y="1501"/>
                  </a:lnTo>
                  <a:lnTo>
                    <a:pt x="1554" y="1496"/>
                  </a:lnTo>
                  <a:lnTo>
                    <a:pt x="1554" y="1501"/>
                  </a:lnTo>
                  <a:lnTo>
                    <a:pt x="1554" y="1496"/>
                  </a:lnTo>
                  <a:lnTo>
                    <a:pt x="1554" y="1501"/>
                  </a:lnTo>
                  <a:lnTo>
                    <a:pt x="1554" y="1496"/>
                  </a:lnTo>
                  <a:lnTo>
                    <a:pt x="1554" y="1501"/>
                  </a:lnTo>
                  <a:lnTo>
                    <a:pt x="1554" y="1496"/>
                  </a:lnTo>
                  <a:lnTo>
                    <a:pt x="1558" y="1501"/>
                  </a:lnTo>
                  <a:lnTo>
                    <a:pt x="1558" y="1496"/>
                  </a:lnTo>
                  <a:lnTo>
                    <a:pt x="1558" y="1501"/>
                  </a:lnTo>
                  <a:lnTo>
                    <a:pt x="1558" y="1496"/>
                  </a:lnTo>
                  <a:lnTo>
                    <a:pt x="1558" y="1501"/>
                  </a:lnTo>
                  <a:lnTo>
                    <a:pt x="1558" y="1496"/>
                  </a:lnTo>
                  <a:lnTo>
                    <a:pt x="1562" y="1501"/>
                  </a:lnTo>
                  <a:lnTo>
                    <a:pt x="1562" y="1496"/>
                  </a:lnTo>
                  <a:lnTo>
                    <a:pt x="1562" y="1501"/>
                  </a:lnTo>
                  <a:lnTo>
                    <a:pt x="1562" y="1496"/>
                  </a:lnTo>
                  <a:lnTo>
                    <a:pt x="1562" y="1501"/>
                  </a:lnTo>
                  <a:lnTo>
                    <a:pt x="1562" y="1496"/>
                  </a:lnTo>
                  <a:lnTo>
                    <a:pt x="1562" y="1501"/>
                  </a:lnTo>
                  <a:lnTo>
                    <a:pt x="1566" y="1496"/>
                  </a:lnTo>
                  <a:lnTo>
                    <a:pt x="1566" y="1501"/>
                  </a:lnTo>
                  <a:lnTo>
                    <a:pt x="1566" y="1496"/>
                  </a:lnTo>
                  <a:lnTo>
                    <a:pt x="1566" y="1501"/>
                  </a:lnTo>
                  <a:lnTo>
                    <a:pt x="1566" y="1496"/>
                  </a:lnTo>
                  <a:lnTo>
                    <a:pt x="1566" y="1501"/>
                  </a:lnTo>
                  <a:lnTo>
                    <a:pt x="1566" y="1496"/>
                  </a:lnTo>
                  <a:lnTo>
                    <a:pt x="1571" y="1501"/>
                  </a:lnTo>
                  <a:lnTo>
                    <a:pt x="1571" y="1496"/>
                  </a:lnTo>
                  <a:lnTo>
                    <a:pt x="1571" y="1501"/>
                  </a:lnTo>
                  <a:lnTo>
                    <a:pt x="1571" y="1496"/>
                  </a:lnTo>
                  <a:lnTo>
                    <a:pt x="1575" y="1501"/>
                  </a:lnTo>
                  <a:lnTo>
                    <a:pt x="1575" y="1496"/>
                  </a:lnTo>
                  <a:lnTo>
                    <a:pt x="1575" y="1501"/>
                  </a:lnTo>
                  <a:lnTo>
                    <a:pt x="1575" y="1496"/>
                  </a:lnTo>
                  <a:lnTo>
                    <a:pt x="1579" y="1501"/>
                  </a:lnTo>
                  <a:lnTo>
                    <a:pt x="1579" y="1496"/>
                  </a:lnTo>
                  <a:lnTo>
                    <a:pt x="1579" y="1501"/>
                  </a:lnTo>
                  <a:lnTo>
                    <a:pt x="1579" y="1496"/>
                  </a:lnTo>
                  <a:lnTo>
                    <a:pt x="1583" y="1501"/>
                  </a:lnTo>
                  <a:lnTo>
                    <a:pt x="1583" y="1496"/>
                  </a:lnTo>
                  <a:lnTo>
                    <a:pt x="1583" y="1501"/>
                  </a:lnTo>
                  <a:lnTo>
                    <a:pt x="1583" y="1496"/>
                  </a:lnTo>
                  <a:lnTo>
                    <a:pt x="1583" y="1501"/>
                  </a:lnTo>
                  <a:lnTo>
                    <a:pt x="1583" y="1496"/>
                  </a:lnTo>
                  <a:lnTo>
                    <a:pt x="1587" y="1501"/>
                  </a:lnTo>
                  <a:lnTo>
                    <a:pt x="1591" y="1496"/>
                  </a:lnTo>
                  <a:lnTo>
                    <a:pt x="1591" y="1501"/>
                  </a:lnTo>
                  <a:lnTo>
                    <a:pt x="1591" y="1496"/>
                  </a:lnTo>
                  <a:lnTo>
                    <a:pt x="1591" y="1501"/>
                  </a:lnTo>
                  <a:lnTo>
                    <a:pt x="1591" y="1496"/>
                  </a:lnTo>
                  <a:lnTo>
                    <a:pt x="1591" y="1501"/>
                  </a:lnTo>
                  <a:lnTo>
                    <a:pt x="1596" y="1496"/>
                  </a:lnTo>
                  <a:lnTo>
                    <a:pt x="1596" y="1501"/>
                  </a:lnTo>
                  <a:lnTo>
                    <a:pt x="1596" y="1496"/>
                  </a:lnTo>
                  <a:lnTo>
                    <a:pt x="1596" y="1501"/>
                  </a:lnTo>
                  <a:lnTo>
                    <a:pt x="1596" y="1496"/>
                  </a:lnTo>
                  <a:lnTo>
                    <a:pt x="1596" y="1501"/>
                  </a:lnTo>
                  <a:lnTo>
                    <a:pt x="1600" y="1496"/>
                  </a:lnTo>
                  <a:lnTo>
                    <a:pt x="1600" y="1501"/>
                  </a:lnTo>
                  <a:lnTo>
                    <a:pt x="1600" y="1496"/>
                  </a:lnTo>
                  <a:lnTo>
                    <a:pt x="1600" y="1501"/>
                  </a:lnTo>
                  <a:lnTo>
                    <a:pt x="1600" y="1496"/>
                  </a:lnTo>
                  <a:lnTo>
                    <a:pt x="1600" y="1501"/>
                  </a:lnTo>
                  <a:lnTo>
                    <a:pt x="1604" y="1496"/>
                  </a:lnTo>
                  <a:lnTo>
                    <a:pt x="1604" y="1501"/>
                  </a:lnTo>
                  <a:lnTo>
                    <a:pt x="1604" y="1496"/>
                  </a:lnTo>
                  <a:lnTo>
                    <a:pt x="1604" y="1501"/>
                  </a:lnTo>
                  <a:lnTo>
                    <a:pt x="1604" y="1496"/>
                  </a:lnTo>
                  <a:lnTo>
                    <a:pt x="1608" y="1501"/>
                  </a:lnTo>
                  <a:lnTo>
                    <a:pt x="1608" y="1496"/>
                  </a:lnTo>
                  <a:lnTo>
                    <a:pt x="1608" y="1501"/>
                  </a:lnTo>
                  <a:lnTo>
                    <a:pt x="1608" y="1496"/>
                  </a:lnTo>
                  <a:lnTo>
                    <a:pt x="1608" y="1501"/>
                  </a:lnTo>
                  <a:lnTo>
                    <a:pt x="1612" y="1496"/>
                  </a:lnTo>
                  <a:lnTo>
                    <a:pt x="1612" y="1501"/>
                  </a:lnTo>
                  <a:lnTo>
                    <a:pt x="1612" y="1496"/>
                  </a:lnTo>
                  <a:lnTo>
                    <a:pt x="1612" y="1501"/>
                  </a:lnTo>
                  <a:lnTo>
                    <a:pt x="1616" y="1496"/>
                  </a:lnTo>
                  <a:lnTo>
                    <a:pt x="1616" y="1501"/>
                  </a:lnTo>
                  <a:lnTo>
                    <a:pt x="1616" y="1496"/>
                  </a:lnTo>
                  <a:lnTo>
                    <a:pt x="1616" y="1501"/>
                  </a:lnTo>
                  <a:lnTo>
                    <a:pt x="1616" y="1496"/>
                  </a:lnTo>
                  <a:lnTo>
                    <a:pt x="1621" y="1501"/>
                  </a:lnTo>
                  <a:lnTo>
                    <a:pt x="1621" y="1496"/>
                  </a:lnTo>
                  <a:lnTo>
                    <a:pt x="1621" y="1501"/>
                  </a:lnTo>
                  <a:lnTo>
                    <a:pt x="1621" y="1496"/>
                  </a:lnTo>
                  <a:lnTo>
                    <a:pt x="1621" y="1501"/>
                  </a:lnTo>
                  <a:lnTo>
                    <a:pt x="1621" y="1496"/>
                  </a:lnTo>
                  <a:lnTo>
                    <a:pt x="1621" y="1501"/>
                  </a:lnTo>
                  <a:lnTo>
                    <a:pt x="1625" y="1496"/>
                  </a:lnTo>
                  <a:lnTo>
                    <a:pt x="1625" y="1501"/>
                  </a:lnTo>
                  <a:lnTo>
                    <a:pt x="1625" y="1496"/>
                  </a:lnTo>
                  <a:lnTo>
                    <a:pt x="1625" y="1501"/>
                  </a:lnTo>
                  <a:lnTo>
                    <a:pt x="1625" y="1496"/>
                  </a:lnTo>
                  <a:lnTo>
                    <a:pt x="1629" y="1501"/>
                  </a:lnTo>
                  <a:lnTo>
                    <a:pt x="1629" y="1496"/>
                  </a:lnTo>
                  <a:lnTo>
                    <a:pt x="1629" y="1501"/>
                  </a:lnTo>
                  <a:lnTo>
                    <a:pt x="1629" y="1496"/>
                  </a:lnTo>
                  <a:lnTo>
                    <a:pt x="1629" y="1501"/>
                  </a:lnTo>
                  <a:lnTo>
                    <a:pt x="1629" y="1496"/>
                  </a:lnTo>
                  <a:lnTo>
                    <a:pt x="1629" y="1501"/>
                  </a:lnTo>
                  <a:lnTo>
                    <a:pt x="1633" y="1496"/>
                  </a:lnTo>
                  <a:lnTo>
                    <a:pt x="1633" y="1501"/>
                  </a:lnTo>
                  <a:lnTo>
                    <a:pt x="1633" y="1496"/>
                  </a:lnTo>
                  <a:lnTo>
                    <a:pt x="1633" y="1501"/>
                  </a:lnTo>
                  <a:lnTo>
                    <a:pt x="1633" y="1496"/>
                  </a:lnTo>
                  <a:lnTo>
                    <a:pt x="1637" y="1501"/>
                  </a:lnTo>
                  <a:lnTo>
                    <a:pt x="1637" y="1496"/>
                  </a:lnTo>
                  <a:lnTo>
                    <a:pt x="1637" y="1501"/>
                  </a:lnTo>
                  <a:lnTo>
                    <a:pt x="1637" y="1496"/>
                  </a:lnTo>
                  <a:lnTo>
                    <a:pt x="1642" y="1501"/>
                  </a:lnTo>
                  <a:lnTo>
                    <a:pt x="1642" y="1496"/>
                  </a:lnTo>
                  <a:lnTo>
                    <a:pt x="1642" y="1501"/>
                  </a:lnTo>
                  <a:lnTo>
                    <a:pt x="1642" y="1496"/>
                  </a:lnTo>
                  <a:lnTo>
                    <a:pt x="1642" y="1501"/>
                  </a:lnTo>
                  <a:lnTo>
                    <a:pt x="1642" y="1496"/>
                  </a:lnTo>
                  <a:lnTo>
                    <a:pt x="1646" y="1501"/>
                  </a:lnTo>
                  <a:lnTo>
                    <a:pt x="1646" y="1496"/>
                  </a:lnTo>
                  <a:lnTo>
                    <a:pt x="1646" y="1501"/>
                  </a:lnTo>
                  <a:lnTo>
                    <a:pt x="1646" y="1496"/>
                  </a:lnTo>
                  <a:lnTo>
                    <a:pt x="1646" y="1501"/>
                  </a:lnTo>
                  <a:lnTo>
                    <a:pt x="1646" y="1496"/>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1752" name="Freeform 8"/>
            <p:cNvSpPr>
              <a:spLocks/>
            </p:cNvSpPr>
            <p:nvPr/>
          </p:nvSpPr>
          <p:spPr bwMode="auto">
            <a:xfrm>
              <a:off x="384" y="1424"/>
              <a:ext cx="1968" cy="1326"/>
            </a:xfrm>
            <a:custGeom>
              <a:avLst/>
              <a:gdLst>
                <a:gd name="T0" fmla="*/ 21 w 1646"/>
                <a:gd name="T1" fmla="*/ 1311 h 1326"/>
                <a:gd name="T2" fmla="*/ 58 w 1646"/>
                <a:gd name="T3" fmla="*/ 1326 h 1326"/>
                <a:gd name="T4" fmla="*/ 92 w 1646"/>
                <a:gd name="T5" fmla="*/ 1287 h 1326"/>
                <a:gd name="T6" fmla="*/ 117 w 1646"/>
                <a:gd name="T7" fmla="*/ 1316 h 1326"/>
                <a:gd name="T8" fmla="*/ 154 w 1646"/>
                <a:gd name="T9" fmla="*/ 1253 h 1326"/>
                <a:gd name="T10" fmla="*/ 175 w 1646"/>
                <a:gd name="T11" fmla="*/ 1311 h 1326"/>
                <a:gd name="T12" fmla="*/ 200 w 1646"/>
                <a:gd name="T13" fmla="*/ 1263 h 1326"/>
                <a:gd name="T14" fmla="*/ 242 w 1646"/>
                <a:gd name="T15" fmla="*/ 1321 h 1326"/>
                <a:gd name="T16" fmla="*/ 276 w 1646"/>
                <a:gd name="T17" fmla="*/ 1316 h 1326"/>
                <a:gd name="T18" fmla="*/ 301 w 1646"/>
                <a:gd name="T19" fmla="*/ 1282 h 1326"/>
                <a:gd name="T20" fmla="*/ 317 w 1646"/>
                <a:gd name="T21" fmla="*/ 1297 h 1326"/>
                <a:gd name="T22" fmla="*/ 355 w 1646"/>
                <a:gd name="T23" fmla="*/ 1326 h 1326"/>
                <a:gd name="T24" fmla="*/ 388 w 1646"/>
                <a:gd name="T25" fmla="*/ 1321 h 1326"/>
                <a:gd name="T26" fmla="*/ 426 w 1646"/>
                <a:gd name="T27" fmla="*/ 1287 h 1326"/>
                <a:gd name="T28" fmla="*/ 438 w 1646"/>
                <a:gd name="T29" fmla="*/ 1127 h 1326"/>
                <a:gd name="T30" fmla="*/ 459 w 1646"/>
                <a:gd name="T31" fmla="*/ 1248 h 1326"/>
                <a:gd name="T32" fmla="*/ 493 w 1646"/>
                <a:gd name="T33" fmla="*/ 1316 h 1326"/>
                <a:gd name="T34" fmla="*/ 526 w 1646"/>
                <a:gd name="T35" fmla="*/ 1302 h 1326"/>
                <a:gd name="T36" fmla="*/ 543 w 1646"/>
                <a:gd name="T37" fmla="*/ 1170 h 1326"/>
                <a:gd name="T38" fmla="*/ 564 w 1646"/>
                <a:gd name="T39" fmla="*/ 1311 h 1326"/>
                <a:gd name="T40" fmla="*/ 597 w 1646"/>
                <a:gd name="T41" fmla="*/ 1316 h 1326"/>
                <a:gd name="T42" fmla="*/ 626 w 1646"/>
                <a:gd name="T43" fmla="*/ 1136 h 1326"/>
                <a:gd name="T44" fmla="*/ 643 w 1646"/>
                <a:gd name="T45" fmla="*/ 1219 h 1326"/>
                <a:gd name="T46" fmla="*/ 664 w 1646"/>
                <a:gd name="T47" fmla="*/ 1029 h 1326"/>
                <a:gd name="T48" fmla="*/ 689 w 1646"/>
                <a:gd name="T49" fmla="*/ 1316 h 1326"/>
                <a:gd name="T50" fmla="*/ 710 w 1646"/>
                <a:gd name="T51" fmla="*/ 1292 h 1326"/>
                <a:gd name="T52" fmla="*/ 735 w 1646"/>
                <a:gd name="T53" fmla="*/ 1117 h 1326"/>
                <a:gd name="T54" fmla="*/ 752 w 1646"/>
                <a:gd name="T55" fmla="*/ 1302 h 1326"/>
                <a:gd name="T56" fmla="*/ 777 w 1646"/>
                <a:gd name="T57" fmla="*/ 1316 h 1326"/>
                <a:gd name="T58" fmla="*/ 814 w 1646"/>
                <a:gd name="T59" fmla="*/ 1326 h 1326"/>
                <a:gd name="T60" fmla="*/ 852 w 1646"/>
                <a:gd name="T61" fmla="*/ 1316 h 1326"/>
                <a:gd name="T62" fmla="*/ 873 w 1646"/>
                <a:gd name="T63" fmla="*/ 1316 h 1326"/>
                <a:gd name="T64" fmla="*/ 902 w 1646"/>
                <a:gd name="T65" fmla="*/ 1238 h 1326"/>
                <a:gd name="T66" fmla="*/ 919 w 1646"/>
                <a:gd name="T67" fmla="*/ 1282 h 1326"/>
                <a:gd name="T68" fmla="*/ 936 w 1646"/>
                <a:gd name="T69" fmla="*/ 1302 h 1326"/>
                <a:gd name="T70" fmla="*/ 961 w 1646"/>
                <a:gd name="T71" fmla="*/ 1175 h 1326"/>
                <a:gd name="T72" fmla="*/ 982 w 1646"/>
                <a:gd name="T73" fmla="*/ 1156 h 1326"/>
                <a:gd name="T74" fmla="*/ 1007 w 1646"/>
                <a:gd name="T75" fmla="*/ 1321 h 1326"/>
                <a:gd name="T76" fmla="*/ 1053 w 1646"/>
                <a:gd name="T77" fmla="*/ 1277 h 1326"/>
                <a:gd name="T78" fmla="*/ 1073 w 1646"/>
                <a:gd name="T79" fmla="*/ 1243 h 1326"/>
                <a:gd name="T80" fmla="*/ 1090 w 1646"/>
                <a:gd name="T81" fmla="*/ 1292 h 1326"/>
                <a:gd name="T82" fmla="*/ 1128 w 1646"/>
                <a:gd name="T83" fmla="*/ 1316 h 1326"/>
                <a:gd name="T84" fmla="*/ 1153 w 1646"/>
                <a:gd name="T85" fmla="*/ 1311 h 1326"/>
                <a:gd name="T86" fmla="*/ 1178 w 1646"/>
                <a:gd name="T87" fmla="*/ 694 h 1326"/>
                <a:gd name="T88" fmla="*/ 1190 w 1646"/>
                <a:gd name="T89" fmla="*/ 1214 h 1326"/>
                <a:gd name="T90" fmla="*/ 1215 w 1646"/>
                <a:gd name="T91" fmla="*/ 1311 h 1326"/>
                <a:gd name="T92" fmla="*/ 1241 w 1646"/>
                <a:gd name="T93" fmla="*/ 1107 h 1326"/>
                <a:gd name="T94" fmla="*/ 1266 w 1646"/>
                <a:gd name="T95" fmla="*/ 1306 h 1326"/>
                <a:gd name="T96" fmla="*/ 1282 w 1646"/>
                <a:gd name="T97" fmla="*/ 1248 h 1326"/>
                <a:gd name="T98" fmla="*/ 1299 w 1646"/>
                <a:gd name="T99" fmla="*/ 1292 h 1326"/>
                <a:gd name="T100" fmla="*/ 1328 w 1646"/>
                <a:gd name="T101" fmla="*/ 1224 h 1326"/>
                <a:gd name="T102" fmla="*/ 1341 w 1646"/>
                <a:gd name="T103" fmla="*/ 1093 h 1326"/>
                <a:gd name="T104" fmla="*/ 1362 w 1646"/>
                <a:gd name="T105" fmla="*/ 1302 h 1326"/>
                <a:gd name="T106" fmla="*/ 1391 w 1646"/>
                <a:gd name="T107" fmla="*/ 1083 h 1326"/>
                <a:gd name="T108" fmla="*/ 1408 w 1646"/>
                <a:gd name="T109" fmla="*/ 1321 h 1326"/>
                <a:gd name="T110" fmla="*/ 1445 w 1646"/>
                <a:gd name="T111" fmla="*/ 1306 h 1326"/>
                <a:gd name="T112" fmla="*/ 1462 w 1646"/>
                <a:gd name="T113" fmla="*/ 1302 h 1326"/>
                <a:gd name="T114" fmla="*/ 1483 w 1646"/>
                <a:gd name="T115" fmla="*/ 1063 h 1326"/>
                <a:gd name="T116" fmla="*/ 1516 w 1646"/>
                <a:gd name="T117" fmla="*/ 1321 h 1326"/>
                <a:gd name="T118" fmla="*/ 1550 w 1646"/>
                <a:gd name="T119" fmla="*/ 1238 h 1326"/>
                <a:gd name="T120" fmla="*/ 1583 w 1646"/>
                <a:gd name="T121" fmla="*/ 1321 h 1326"/>
                <a:gd name="T122" fmla="*/ 1608 w 1646"/>
                <a:gd name="T123" fmla="*/ 1326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6" h="1326">
                  <a:moveTo>
                    <a:pt x="0" y="1321"/>
                  </a:moveTo>
                  <a:lnTo>
                    <a:pt x="0" y="1316"/>
                  </a:lnTo>
                  <a:lnTo>
                    <a:pt x="0" y="1321"/>
                  </a:lnTo>
                  <a:lnTo>
                    <a:pt x="4" y="1316"/>
                  </a:lnTo>
                  <a:lnTo>
                    <a:pt x="4" y="1311"/>
                  </a:lnTo>
                  <a:lnTo>
                    <a:pt x="4" y="1316"/>
                  </a:lnTo>
                  <a:lnTo>
                    <a:pt x="4" y="1311"/>
                  </a:lnTo>
                  <a:lnTo>
                    <a:pt x="8" y="1306"/>
                  </a:lnTo>
                  <a:lnTo>
                    <a:pt x="8" y="1302"/>
                  </a:lnTo>
                  <a:lnTo>
                    <a:pt x="8" y="1297"/>
                  </a:lnTo>
                  <a:lnTo>
                    <a:pt x="8" y="1292"/>
                  </a:lnTo>
                  <a:lnTo>
                    <a:pt x="8" y="1287"/>
                  </a:lnTo>
                  <a:lnTo>
                    <a:pt x="8" y="1282"/>
                  </a:lnTo>
                  <a:lnTo>
                    <a:pt x="8" y="1268"/>
                  </a:lnTo>
                  <a:lnTo>
                    <a:pt x="8" y="1258"/>
                  </a:lnTo>
                  <a:lnTo>
                    <a:pt x="8" y="1238"/>
                  </a:lnTo>
                  <a:lnTo>
                    <a:pt x="8" y="1214"/>
                  </a:lnTo>
                  <a:lnTo>
                    <a:pt x="12" y="1195"/>
                  </a:lnTo>
                  <a:lnTo>
                    <a:pt x="12" y="1161"/>
                  </a:lnTo>
                  <a:lnTo>
                    <a:pt x="12" y="1132"/>
                  </a:lnTo>
                  <a:lnTo>
                    <a:pt x="12" y="1117"/>
                  </a:lnTo>
                  <a:lnTo>
                    <a:pt x="12" y="1122"/>
                  </a:lnTo>
                  <a:lnTo>
                    <a:pt x="12" y="1141"/>
                  </a:lnTo>
                  <a:lnTo>
                    <a:pt x="12" y="1175"/>
                  </a:lnTo>
                  <a:lnTo>
                    <a:pt x="12" y="1204"/>
                  </a:lnTo>
                  <a:lnTo>
                    <a:pt x="12" y="1229"/>
                  </a:lnTo>
                  <a:lnTo>
                    <a:pt x="12" y="1243"/>
                  </a:lnTo>
                  <a:lnTo>
                    <a:pt x="12" y="1263"/>
                  </a:lnTo>
                  <a:lnTo>
                    <a:pt x="16" y="1277"/>
                  </a:lnTo>
                  <a:lnTo>
                    <a:pt x="16" y="1287"/>
                  </a:lnTo>
                  <a:lnTo>
                    <a:pt x="16" y="1292"/>
                  </a:lnTo>
                  <a:lnTo>
                    <a:pt x="16" y="1297"/>
                  </a:lnTo>
                  <a:lnTo>
                    <a:pt x="16" y="1302"/>
                  </a:lnTo>
                  <a:lnTo>
                    <a:pt x="16" y="1306"/>
                  </a:lnTo>
                  <a:lnTo>
                    <a:pt x="21" y="1311"/>
                  </a:lnTo>
                  <a:lnTo>
                    <a:pt x="21" y="1316"/>
                  </a:lnTo>
                  <a:lnTo>
                    <a:pt x="21" y="1311"/>
                  </a:lnTo>
                  <a:lnTo>
                    <a:pt x="25" y="1316"/>
                  </a:lnTo>
                  <a:lnTo>
                    <a:pt x="25" y="1321"/>
                  </a:lnTo>
                  <a:lnTo>
                    <a:pt x="25" y="1316"/>
                  </a:lnTo>
                  <a:lnTo>
                    <a:pt x="25" y="1321"/>
                  </a:lnTo>
                  <a:lnTo>
                    <a:pt x="25" y="1316"/>
                  </a:lnTo>
                  <a:lnTo>
                    <a:pt x="29" y="1321"/>
                  </a:lnTo>
                  <a:lnTo>
                    <a:pt x="29" y="1326"/>
                  </a:lnTo>
                  <a:lnTo>
                    <a:pt x="33" y="1321"/>
                  </a:lnTo>
                  <a:lnTo>
                    <a:pt x="33" y="1326"/>
                  </a:lnTo>
                  <a:lnTo>
                    <a:pt x="33" y="1321"/>
                  </a:lnTo>
                  <a:lnTo>
                    <a:pt x="33" y="1316"/>
                  </a:lnTo>
                  <a:lnTo>
                    <a:pt x="33" y="1321"/>
                  </a:lnTo>
                  <a:lnTo>
                    <a:pt x="37" y="1326"/>
                  </a:lnTo>
                  <a:lnTo>
                    <a:pt x="37" y="1321"/>
                  </a:lnTo>
                  <a:lnTo>
                    <a:pt x="37" y="1326"/>
                  </a:lnTo>
                  <a:lnTo>
                    <a:pt x="37" y="1321"/>
                  </a:lnTo>
                  <a:lnTo>
                    <a:pt x="37" y="1326"/>
                  </a:lnTo>
                  <a:lnTo>
                    <a:pt x="37" y="1321"/>
                  </a:lnTo>
                  <a:lnTo>
                    <a:pt x="37" y="1326"/>
                  </a:lnTo>
                  <a:lnTo>
                    <a:pt x="42" y="1321"/>
                  </a:lnTo>
                  <a:lnTo>
                    <a:pt x="42" y="1326"/>
                  </a:lnTo>
                  <a:lnTo>
                    <a:pt x="42" y="1321"/>
                  </a:lnTo>
                  <a:lnTo>
                    <a:pt x="42" y="1326"/>
                  </a:lnTo>
                  <a:lnTo>
                    <a:pt x="42" y="1321"/>
                  </a:lnTo>
                  <a:lnTo>
                    <a:pt x="46" y="1326"/>
                  </a:lnTo>
                  <a:lnTo>
                    <a:pt x="46" y="1321"/>
                  </a:lnTo>
                  <a:lnTo>
                    <a:pt x="46" y="1326"/>
                  </a:lnTo>
                  <a:lnTo>
                    <a:pt x="50" y="1321"/>
                  </a:lnTo>
                  <a:lnTo>
                    <a:pt x="50" y="1326"/>
                  </a:lnTo>
                  <a:lnTo>
                    <a:pt x="50" y="1321"/>
                  </a:lnTo>
                  <a:lnTo>
                    <a:pt x="50" y="1326"/>
                  </a:lnTo>
                  <a:lnTo>
                    <a:pt x="54" y="1321"/>
                  </a:lnTo>
                  <a:lnTo>
                    <a:pt x="54" y="1326"/>
                  </a:lnTo>
                  <a:lnTo>
                    <a:pt x="54" y="1321"/>
                  </a:lnTo>
                  <a:lnTo>
                    <a:pt x="54" y="1326"/>
                  </a:lnTo>
                  <a:lnTo>
                    <a:pt x="58" y="1321"/>
                  </a:lnTo>
                  <a:lnTo>
                    <a:pt x="58" y="1326"/>
                  </a:lnTo>
                  <a:lnTo>
                    <a:pt x="58" y="1321"/>
                  </a:lnTo>
                  <a:lnTo>
                    <a:pt x="58" y="1326"/>
                  </a:lnTo>
                  <a:lnTo>
                    <a:pt x="58" y="1321"/>
                  </a:lnTo>
                  <a:lnTo>
                    <a:pt x="58" y="1326"/>
                  </a:lnTo>
                  <a:lnTo>
                    <a:pt x="58" y="1321"/>
                  </a:lnTo>
                  <a:lnTo>
                    <a:pt x="58" y="1326"/>
                  </a:lnTo>
                  <a:lnTo>
                    <a:pt x="62" y="1321"/>
                  </a:lnTo>
                  <a:lnTo>
                    <a:pt x="62" y="1326"/>
                  </a:lnTo>
                  <a:lnTo>
                    <a:pt x="62" y="1321"/>
                  </a:lnTo>
                  <a:lnTo>
                    <a:pt x="62" y="1326"/>
                  </a:lnTo>
                  <a:lnTo>
                    <a:pt x="62" y="1321"/>
                  </a:lnTo>
                  <a:lnTo>
                    <a:pt x="62" y="1326"/>
                  </a:lnTo>
                  <a:lnTo>
                    <a:pt x="62" y="1321"/>
                  </a:lnTo>
                  <a:lnTo>
                    <a:pt x="67" y="1326"/>
                  </a:lnTo>
                  <a:lnTo>
                    <a:pt x="67" y="1321"/>
                  </a:lnTo>
                  <a:lnTo>
                    <a:pt x="67" y="1326"/>
                  </a:lnTo>
                  <a:lnTo>
                    <a:pt x="67" y="1321"/>
                  </a:lnTo>
                  <a:lnTo>
                    <a:pt x="71" y="1326"/>
                  </a:lnTo>
                  <a:lnTo>
                    <a:pt x="71" y="1321"/>
                  </a:lnTo>
                  <a:lnTo>
                    <a:pt x="71" y="1326"/>
                  </a:lnTo>
                  <a:lnTo>
                    <a:pt x="75" y="1321"/>
                  </a:lnTo>
                  <a:lnTo>
                    <a:pt x="75" y="1326"/>
                  </a:lnTo>
                  <a:lnTo>
                    <a:pt x="75" y="1321"/>
                  </a:lnTo>
                  <a:lnTo>
                    <a:pt x="79" y="1316"/>
                  </a:lnTo>
                  <a:lnTo>
                    <a:pt x="79" y="1321"/>
                  </a:lnTo>
                  <a:lnTo>
                    <a:pt x="79" y="1326"/>
                  </a:lnTo>
                  <a:lnTo>
                    <a:pt x="79" y="1316"/>
                  </a:lnTo>
                  <a:lnTo>
                    <a:pt x="83" y="1321"/>
                  </a:lnTo>
                  <a:lnTo>
                    <a:pt x="83" y="1316"/>
                  </a:lnTo>
                  <a:lnTo>
                    <a:pt x="83" y="1321"/>
                  </a:lnTo>
                  <a:lnTo>
                    <a:pt x="88" y="1316"/>
                  </a:lnTo>
                  <a:lnTo>
                    <a:pt x="88" y="1311"/>
                  </a:lnTo>
                  <a:lnTo>
                    <a:pt x="92" y="1306"/>
                  </a:lnTo>
                  <a:lnTo>
                    <a:pt x="92" y="1302"/>
                  </a:lnTo>
                  <a:lnTo>
                    <a:pt x="92" y="1297"/>
                  </a:lnTo>
                  <a:lnTo>
                    <a:pt x="92" y="1292"/>
                  </a:lnTo>
                  <a:lnTo>
                    <a:pt x="92" y="1287"/>
                  </a:lnTo>
                  <a:lnTo>
                    <a:pt x="92" y="1282"/>
                  </a:lnTo>
                  <a:lnTo>
                    <a:pt x="92" y="1272"/>
                  </a:lnTo>
                  <a:lnTo>
                    <a:pt x="92" y="1263"/>
                  </a:lnTo>
                  <a:lnTo>
                    <a:pt x="92" y="1243"/>
                  </a:lnTo>
                  <a:lnTo>
                    <a:pt x="96" y="1229"/>
                  </a:lnTo>
                  <a:lnTo>
                    <a:pt x="96" y="1204"/>
                  </a:lnTo>
                  <a:lnTo>
                    <a:pt x="96" y="1170"/>
                  </a:lnTo>
                  <a:lnTo>
                    <a:pt x="96" y="1141"/>
                  </a:lnTo>
                  <a:lnTo>
                    <a:pt x="96" y="1122"/>
                  </a:lnTo>
                  <a:lnTo>
                    <a:pt x="96" y="1117"/>
                  </a:lnTo>
                  <a:lnTo>
                    <a:pt x="96" y="1136"/>
                  </a:lnTo>
                  <a:lnTo>
                    <a:pt x="96" y="1166"/>
                  </a:lnTo>
                  <a:lnTo>
                    <a:pt x="96" y="1190"/>
                  </a:lnTo>
                  <a:lnTo>
                    <a:pt x="96" y="1219"/>
                  </a:lnTo>
                  <a:lnTo>
                    <a:pt x="96" y="1238"/>
                  </a:lnTo>
                  <a:lnTo>
                    <a:pt x="100" y="1253"/>
                  </a:lnTo>
                  <a:lnTo>
                    <a:pt x="100" y="1268"/>
                  </a:lnTo>
                  <a:lnTo>
                    <a:pt x="100" y="1277"/>
                  </a:lnTo>
                  <a:lnTo>
                    <a:pt x="100" y="1287"/>
                  </a:lnTo>
                  <a:lnTo>
                    <a:pt x="100" y="1297"/>
                  </a:lnTo>
                  <a:lnTo>
                    <a:pt x="100" y="1302"/>
                  </a:lnTo>
                  <a:lnTo>
                    <a:pt x="100" y="1311"/>
                  </a:lnTo>
                  <a:lnTo>
                    <a:pt x="100" y="1306"/>
                  </a:lnTo>
                  <a:lnTo>
                    <a:pt x="104" y="1311"/>
                  </a:lnTo>
                  <a:lnTo>
                    <a:pt x="104" y="1316"/>
                  </a:lnTo>
                  <a:lnTo>
                    <a:pt x="104" y="1311"/>
                  </a:lnTo>
                  <a:lnTo>
                    <a:pt x="108" y="1316"/>
                  </a:lnTo>
                  <a:lnTo>
                    <a:pt x="108" y="1321"/>
                  </a:lnTo>
                  <a:lnTo>
                    <a:pt x="108" y="1316"/>
                  </a:lnTo>
                  <a:lnTo>
                    <a:pt x="108" y="1321"/>
                  </a:lnTo>
                  <a:lnTo>
                    <a:pt x="108" y="1316"/>
                  </a:lnTo>
                  <a:lnTo>
                    <a:pt x="108" y="1321"/>
                  </a:lnTo>
                  <a:lnTo>
                    <a:pt x="113" y="1316"/>
                  </a:lnTo>
                  <a:lnTo>
                    <a:pt x="113" y="1321"/>
                  </a:lnTo>
                  <a:lnTo>
                    <a:pt x="113" y="1326"/>
                  </a:lnTo>
                  <a:lnTo>
                    <a:pt x="117" y="1321"/>
                  </a:lnTo>
                  <a:lnTo>
                    <a:pt x="117" y="1316"/>
                  </a:lnTo>
                  <a:lnTo>
                    <a:pt x="117" y="1321"/>
                  </a:lnTo>
                  <a:lnTo>
                    <a:pt x="117" y="1326"/>
                  </a:lnTo>
                  <a:lnTo>
                    <a:pt x="121" y="1321"/>
                  </a:lnTo>
                  <a:lnTo>
                    <a:pt x="121" y="1326"/>
                  </a:lnTo>
                  <a:lnTo>
                    <a:pt x="121" y="1321"/>
                  </a:lnTo>
                  <a:lnTo>
                    <a:pt x="121" y="1326"/>
                  </a:lnTo>
                  <a:lnTo>
                    <a:pt x="125" y="1321"/>
                  </a:lnTo>
                  <a:lnTo>
                    <a:pt x="125" y="1326"/>
                  </a:lnTo>
                  <a:lnTo>
                    <a:pt x="125" y="1321"/>
                  </a:lnTo>
                  <a:lnTo>
                    <a:pt x="125" y="1316"/>
                  </a:lnTo>
                  <a:lnTo>
                    <a:pt x="129" y="1326"/>
                  </a:lnTo>
                  <a:lnTo>
                    <a:pt x="129" y="1321"/>
                  </a:lnTo>
                  <a:lnTo>
                    <a:pt x="129" y="1316"/>
                  </a:lnTo>
                  <a:lnTo>
                    <a:pt x="133" y="1321"/>
                  </a:lnTo>
                  <a:lnTo>
                    <a:pt x="133" y="1316"/>
                  </a:lnTo>
                  <a:lnTo>
                    <a:pt x="133" y="1321"/>
                  </a:lnTo>
                  <a:lnTo>
                    <a:pt x="133" y="1316"/>
                  </a:lnTo>
                  <a:lnTo>
                    <a:pt x="138" y="1321"/>
                  </a:lnTo>
                  <a:lnTo>
                    <a:pt x="142" y="1316"/>
                  </a:lnTo>
                  <a:lnTo>
                    <a:pt x="142" y="1321"/>
                  </a:lnTo>
                  <a:lnTo>
                    <a:pt x="142" y="1316"/>
                  </a:lnTo>
                  <a:lnTo>
                    <a:pt x="142" y="1321"/>
                  </a:lnTo>
                  <a:lnTo>
                    <a:pt x="146" y="1316"/>
                  </a:lnTo>
                  <a:lnTo>
                    <a:pt x="146" y="1311"/>
                  </a:lnTo>
                  <a:lnTo>
                    <a:pt x="146" y="1316"/>
                  </a:lnTo>
                  <a:lnTo>
                    <a:pt x="146" y="1311"/>
                  </a:lnTo>
                  <a:lnTo>
                    <a:pt x="146" y="1306"/>
                  </a:lnTo>
                  <a:lnTo>
                    <a:pt x="150" y="1311"/>
                  </a:lnTo>
                  <a:lnTo>
                    <a:pt x="150" y="1306"/>
                  </a:lnTo>
                  <a:lnTo>
                    <a:pt x="150" y="1302"/>
                  </a:lnTo>
                  <a:lnTo>
                    <a:pt x="150" y="1297"/>
                  </a:lnTo>
                  <a:lnTo>
                    <a:pt x="150" y="1287"/>
                  </a:lnTo>
                  <a:lnTo>
                    <a:pt x="154" y="1282"/>
                  </a:lnTo>
                  <a:lnTo>
                    <a:pt x="154" y="1277"/>
                  </a:lnTo>
                  <a:lnTo>
                    <a:pt x="154" y="1268"/>
                  </a:lnTo>
                  <a:lnTo>
                    <a:pt x="154" y="1263"/>
                  </a:lnTo>
                  <a:lnTo>
                    <a:pt x="154" y="1253"/>
                  </a:lnTo>
                  <a:lnTo>
                    <a:pt x="154" y="1238"/>
                  </a:lnTo>
                  <a:lnTo>
                    <a:pt x="154" y="1224"/>
                  </a:lnTo>
                  <a:lnTo>
                    <a:pt x="154" y="1204"/>
                  </a:lnTo>
                  <a:lnTo>
                    <a:pt x="159" y="1175"/>
                  </a:lnTo>
                  <a:lnTo>
                    <a:pt x="159" y="1141"/>
                  </a:lnTo>
                  <a:lnTo>
                    <a:pt x="159" y="1107"/>
                  </a:lnTo>
                  <a:lnTo>
                    <a:pt x="159" y="1049"/>
                  </a:lnTo>
                  <a:lnTo>
                    <a:pt x="159" y="981"/>
                  </a:lnTo>
                  <a:lnTo>
                    <a:pt x="159" y="893"/>
                  </a:lnTo>
                  <a:lnTo>
                    <a:pt x="159" y="801"/>
                  </a:lnTo>
                  <a:lnTo>
                    <a:pt x="159" y="728"/>
                  </a:lnTo>
                  <a:lnTo>
                    <a:pt x="159" y="699"/>
                  </a:lnTo>
                  <a:lnTo>
                    <a:pt x="159" y="738"/>
                  </a:lnTo>
                  <a:lnTo>
                    <a:pt x="159" y="816"/>
                  </a:lnTo>
                  <a:lnTo>
                    <a:pt x="163" y="913"/>
                  </a:lnTo>
                  <a:lnTo>
                    <a:pt x="163" y="995"/>
                  </a:lnTo>
                  <a:lnTo>
                    <a:pt x="163" y="1059"/>
                  </a:lnTo>
                  <a:lnTo>
                    <a:pt x="163" y="1112"/>
                  </a:lnTo>
                  <a:lnTo>
                    <a:pt x="163" y="1151"/>
                  </a:lnTo>
                  <a:lnTo>
                    <a:pt x="163" y="1180"/>
                  </a:lnTo>
                  <a:lnTo>
                    <a:pt x="163" y="1204"/>
                  </a:lnTo>
                  <a:lnTo>
                    <a:pt x="163" y="1224"/>
                  </a:lnTo>
                  <a:lnTo>
                    <a:pt x="163" y="1234"/>
                  </a:lnTo>
                  <a:lnTo>
                    <a:pt x="163" y="1248"/>
                  </a:lnTo>
                  <a:lnTo>
                    <a:pt x="167" y="1258"/>
                  </a:lnTo>
                  <a:lnTo>
                    <a:pt x="167" y="1268"/>
                  </a:lnTo>
                  <a:lnTo>
                    <a:pt x="167" y="1272"/>
                  </a:lnTo>
                  <a:lnTo>
                    <a:pt x="167" y="1282"/>
                  </a:lnTo>
                  <a:lnTo>
                    <a:pt x="167" y="1287"/>
                  </a:lnTo>
                  <a:lnTo>
                    <a:pt x="167" y="1297"/>
                  </a:lnTo>
                  <a:lnTo>
                    <a:pt x="167" y="1292"/>
                  </a:lnTo>
                  <a:lnTo>
                    <a:pt x="167" y="1297"/>
                  </a:lnTo>
                  <a:lnTo>
                    <a:pt x="171" y="1302"/>
                  </a:lnTo>
                  <a:lnTo>
                    <a:pt x="171" y="1306"/>
                  </a:lnTo>
                  <a:lnTo>
                    <a:pt x="171" y="1311"/>
                  </a:lnTo>
                  <a:lnTo>
                    <a:pt x="175" y="1306"/>
                  </a:lnTo>
                  <a:lnTo>
                    <a:pt x="175" y="1311"/>
                  </a:lnTo>
                  <a:lnTo>
                    <a:pt x="175" y="1316"/>
                  </a:lnTo>
                  <a:lnTo>
                    <a:pt x="175" y="1311"/>
                  </a:lnTo>
                  <a:lnTo>
                    <a:pt x="179" y="1316"/>
                  </a:lnTo>
                  <a:lnTo>
                    <a:pt x="179" y="1311"/>
                  </a:lnTo>
                  <a:lnTo>
                    <a:pt x="179" y="1316"/>
                  </a:lnTo>
                  <a:lnTo>
                    <a:pt x="184" y="1311"/>
                  </a:lnTo>
                  <a:lnTo>
                    <a:pt x="184" y="1306"/>
                  </a:lnTo>
                  <a:lnTo>
                    <a:pt x="184" y="1311"/>
                  </a:lnTo>
                  <a:lnTo>
                    <a:pt x="188" y="1306"/>
                  </a:lnTo>
                  <a:lnTo>
                    <a:pt x="188" y="1302"/>
                  </a:lnTo>
                  <a:lnTo>
                    <a:pt x="188" y="1297"/>
                  </a:lnTo>
                  <a:lnTo>
                    <a:pt x="188" y="1292"/>
                  </a:lnTo>
                  <a:lnTo>
                    <a:pt x="188" y="1287"/>
                  </a:lnTo>
                  <a:lnTo>
                    <a:pt x="188" y="1282"/>
                  </a:lnTo>
                  <a:lnTo>
                    <a:pt x="188" y="1277"/>
                  </a:lnTo>
                  <a:lnTo>
                    <a:pt x="192" y="1272"/>
                  </a:lnTo>
                  <a:lnTo>
                    <a:pt x="192" y="1263"/>
                  </a:lnTo>
                  <a:lnTo>
                    <a:pt x="192" y="1248"/>
                  </a:lnTo>
                  <a:lnTo>
                    <a:pt x="192" y="1238"/>
                  </a:lnTo>
                  <a:lnTo>
                    <a:pt x="192" y="1219"/>
                  </a:lnTo>
                  <a:lnTo>
                    <a:pt x="192" y="1190"/>
                  </a:lnTo>
                  <a:lnTo>
                    <a:pt x="192" y="1161"/>
                  </a:lnTo>
                  <a:lnTo>
                    <a:pt x="192" y="1117"/>
                  </a:lnTo>
                  <a:lnTo>
                    <a:pt x="192" y="1068"/>
                  </a:lnTo>
                  <a:lnTo>
                    <a:pt x="192" y="1010"/>
                  </a:lnTo>
                  <a:lnTo>
                    <a:pt x="192" y="952"/>
                  </a:lnTo>
                  <a:lnTo>
                    <a:pt x="196" y="913"/>
                  </a:lnTo>
                  <a:lnTo>
                    <a:pt x="196" y="957"/>
                  </a:lnTo>
                  <a:lnTo>
                    <a:pt x="196" y="1010"/>
                  </a:lnTo>
                  <a:lnTo>
                    <a:pt x="196" y="1073"/>
                  </a:lnTo>
                  <a:lnTo>
                    <a:pt x="196" y="1122"/>
                  </a:lnTo>
                  <a:lnTo>
                    <a:pt x="196" y="1161"/>
                  </a:lnTo>
                  <a:lnTo>
                    <a:pt x="196" y="1195"/>
                  </a:lnTo>
                  <a:lnTo>
                    <a:pt x="196" y="1219"/>
                  </a:lnTo>
                  <a:lnTo>
                    <a:pt x="196" y="1238"/>
                  </a:lnTo>
                  <a:lnTo>
                    <a:pt x="200" y="1248"/>
                  </a:lnTo>
                  <a:lnTo>
                    <a:pt x="200" y="1263"/>
                  </a:lnTo>
                  <a:lnTo>
                    <a:pt x="200" y="1272"/>
                  </a:lnTo>
                  <a:lnTo>
                    <a:pt x="200" y="1277"/>
                  </a:lnTo>
                  <a:lnTo>
                    <a:pt x="200" y="1287"/>
                  </a:lnTo>
                  <a:lnTo>
                    <a:pt x="200" y="1292"/>
                  </a:lnTo>
                  <a:lnTo>
                    <a:pt x="200" y="1297"/>
                  </a:lnTo>
                  <a:lnTo>
                    <a:pt x="200" y="1302"/>
                  </a:lnTo>
                  <a:lnTo>
                    <a:pt x="204" y="1306"/>
                  </a:lnTo>
                  <a:lnTo>
                    <a:pt x="204" y="1311"/>
                  </a:lnTo>
                  <a:lnTo>
                    <a:pt x="209" y="1316"/>
                  </a:lnTo>
                  <a:lnTo>
                    <a:pt x="209" y="1311"/>
                  </a:lnTo>
                  <a:lnTo>
                    <a:pt x="209" y="1316"/>
                  </a:lnTo>
                  <a:lnTo>
                    <a:pt x="209" y="1321"/>
                  </a:lnTo>
                  <a:lnTo>
                    <a:pt x="213" y="1316"/>
                  </a:lnTo>
                  <a:lnTo>
                    <a:pt x="213" y="1321"/>
                  </a:lnTo>
                  <a:lnTo>
                    <a:pt x="213" y="1316"/>
                  </a:lnTo>
                  <a:lnTo>
                    <a:pt x="213" y="1321"/>
                  </a:lnTo>
                  <a:lnTo>
                    <a:pt x="213" y="1316"/>
                  </a:lnTo>
                  <a:lnTo>
                    <a:pt x="213" y="1321"/>
                  </a:lnTo>
                  <a:lnTo>
                    <a:pt x="213" y="1316"/>
                  </a:lnTo>
                  <a:lnTo>
                    <a:pt x="217" y="1321"/>
                  </a:lnTo>
                  <a:lnTo>
                    <a:pt x="217" y="1326"/>
                  </a:lnTo>
                  <a:lnTo>
                    <a:pt x="217" y="1316"/>
                  </a:lnTo>
                  <a:lnTo>
                    <a:pt x="221" y="1321"/>
                  </a:lnTo>
                  <a:lnTo>
                    <a:pt x="225" y="1326"/>
                  </a:lnTo>
                  <a:lnTo>
                    <a:pt x="225" y="1321"/>
                  </a:lnTo>
                  <a:lnTo>
                    <a:pt x="225" y="1326"/>
                  </a:lnTo>
                  <a:lnTo>
                    <a:pt x="230" y="1321"/>
                  </a:lnTo>
                  <a:lnTo>
                    <a:pt x="230" y="1316"/>
                  </a:lnTo>
                  <a:lnTo>
                    <a:pt x="234" y="1321"/>
                  </a:lnTo>
                  <a:lnTo>
                    <a:pt x="238" y="1326"/>
                  </a:lnTo>
                  <a:lnTo>
                    <a:pt x="238" y="1321"/>
                  </a:lnTo>
                  <a:lnTo>
                    <a:pt x="238" y="1326"/>
                  </a:lnTo>
                  <a:lnTo>
                    <a:pt x="242" y="1321"/>
                  </a:lnTo>
                  <a:lnTo>
                    <a:pt x="242" y="1326"/>
                  </a:lnTo>
                  <a:lnTo>
                    <a:pt x="242" y="1321"/>
                  </a:lnTo>
                  <a:lnTo>
                    <a:pt x="242" y="1326"/>
                  </a:lnTo>
                  <a:lnTo>
                    <a:pt x="242" y="1321"/>
                  </a:lnTo>
                  <a:lnTo>
                    <a:pt x="246" y="1326"/>
                  </a:lnTo>
                  <a:lnTo>
                    <a:pt x="246" y="1321"/>
                  </a:lnTo>
                  <a:lnTo>
                    <a:pt x="246" y="1326"/>
                  </a:lnTo>
                  <a:lnTo>
                    <a:pt x="250" y="1321"/>
                  </a:lnTo>
                  <a:lnTo>
                    <a:pt x="250" y="1326"/>
                  </a:lnTo>
                  <a:lnTo>
                    <a:pt x="250" y="1321"/>
                  </a:lnTo>
                  <a:lnTo>
                    <a:pt x="250" y="1326"/>
                  </a:lnTo>
                  <a:lnTo>
                    <a:pt x="255" y="1321"/>
                  </a:lnTo>
                  <a:lnTo>
                    <a:pt x="255" y="1326"/>
                  </a:lnTo>
                  <a:lnTo>
                    <a:pt x="255" y="1321"/>
                  </a:lnTo>
                  <a:lnTo>
                    <a:pt x="255" y="1316"/>
                  </a:lnTo>
                  <a:lnTo>
                    <a:pt x="255" y="1326"/>
                  </a:lnTo>
                  <a:lnTo>
                    <a:pt x="255" y="1321"/>
                  </a:lnTo>
                  <a:lnTo>
                    <a:pt x="259" y="1326"/>
                  </a:lnTo>
                  <a:lnTo>
                    <a:pt x="259" y="1321"/>
                  </a:lnTo>
                  <a:lnTo>
                    <a:pt x="259" y="1326"/>
                  </a:lnTo>
                  <a:lnTo>
                    <a:pt x="259" y="1321"/>
                  </a:lnTo>
                  <a:lnTo>
                    <a:pt x="259" y="1326"/>
                  </a:lnTo>
                  <a:lnTo>
                    <a:pt x="263" y="1321"/>
                  </a:lnTo>
                  <a:lnTo>
                    <a:pt x="263" y="1326"/>
                  </a:lnTo>
                  <a:lnTo>
                    <a:pt x="263" y="1321"/>
                  </a:lnTo>
                  <a:lnTo>
                    <a:pt x="263" y="1326"/>
                  </a:lnTo>
                  <a:lnTo>
                    <a:pt x="263" y="1321"/>
                  </a:lnTo>
                  <a:lnTo>
                    <a:pt x="263" y="1316"/>
                  </a:lnTo>
                  <a:lnTo>
                    <a:pt x="267" y="1326"/>
                  </a:lnTo>
                  <a:lnTo>
                    <a:pt x="267" y="1321"/>
                  </a:lnTo>
                  <a:lnTo>
                    <a:pt x="271" y="1316"/>
                  </a:lnTo>
                  <a:lnTo>
                    <a:pt x="271" y="1321"/>
                  </a:lnTo>
                  <a:lnTo>
                    <a:pt x="271" y="1316"/>
                  </a:lnTo>
                  <a:lnTo>
                    <a:pt x="271" y="1321"/>
                  </a:lnTo>
                  <a:lnTo>
                    <a:pt x="271" y="1316"/>
                  </a:lnTo>
                  <a:lnTo>
                    <a:pt x="276" y="1321"/>
                  </a:lnTo>
                  <a:lnTo>
                    <a:pt x="276" y="1316"/>
                  </a:lnTo>
                  <a:lnTo>
                    <a:pt x="276" y="1321"/>
                  </a:lnTo>
                  <a:lnTo>
                    <a:pt x="276" y="1316"/>
                  </a:lnTo>
                  <a:lnTo>
                    <a:pt x="276" y="1321"/>
                  </a:lnTo>
                  <a:lnTo>
                    <a:pt x="276" y="1316"/>
                  </a:lnTo>
                  <a:lnTo>
                    <a:pt x="276" y="1321"/>
                  </a:lnTo>
                  <a:lnTo>
                    <a:pt x="276" y="1316"/>
                  </a:lnTo>
                  <a:lnTo>
                    <a:pt x="280" y="1321"/>
                  </a:lnTo>
                  <a:lnTo>
                    <a:pt x="280" y="1316"/>
                  </a:lnTo>
                  <a:lnTo>
                    <a:pt x="280" y="1321"/>
                  </a:lnTo>
                  <a:lnTo>
                    <a:pt x="284" y="1316"/>
                  </a:lnTo>
                  <a:lnTo>
                    <a:pt x="284" y="1311"/>
                  </a:lnTo>
                  <a:lnTo>
                    <a:pt x="284" y="1321"/>
                  </a:lnTo>
                  <a:lnTo>
                    <a:pt x="284" y="1311"/>
                  </a:lnTo>
                  <a:lnTo>
                    <a:pt x="284" y="1316"/>
                  </a:lnTo>
                  <a:lnTo>
                    <a:pt x="284" y="1311"/>
                  </a:lnTo>
                  <a:lnTo>
                    <a:pt x="288" y="1306"/>
                  </a:lnTo>
                  <a:lnTo>
                    <a:pt x="288" y="1302"/>
                  </a:lnTo>
                  <a:lnTo>
                    <a:pt x="288" y="1297"/>
                  </a:lnTo>
                  <a:lnTo>
                    <a:pt x="288" y="1292"/>
                  </a:lnTo>
                  <a:lnTo>
                    <a:pt x="288" y="1287"/>
                  </a:lnTo>
                  <a:lnTo>
                    <a:pt x="288" y="1282"/>
                  </a:lnTo>
                  <a:lnTo>
                    <a:pt x="288" y="1277"/>
                  </a:lnTo>
                  <a:lnTo>
                    <a:pt x="292" y="1268"/>
                  </a:lnTo>
                  <a:lnTo>
                    <a:pt x="292" y="1248"/>
                  </a:lnTo>
                  <a:lnTo>
                    <a:pt x="292" y="1229"/>
                  </a:lnTo>
                  <a:lnTo>
                    <a:pt x="292" y="1209"/>
                  </a:lnTo>
                  <a:lnTo>
                    <a:pt x="292" y="1180"/>
                  </a:lnTo>
                  <a:lnTo>
                    <a:pt x="292" y="1151"/>
                  </a:lnTo>
                  <a:lnTo>
                    <a:pt x="292" y="1122"/>
                  </a:lnTo>
                  <a:lnTo>
                    <a:pt x="292" y="1107"/>
                  </a:lnTo>
                  <a:lnTo>
                    <a:pt x="292" y="1117"/>
                  </a:lnTo>
                  <a:lnTo>
                    <a:pt x="292" y="1141"/>
                  </a:lnTo>
                  <a:lnTo>
                    <a:pt x="296" y="1166"/>
                  </a:lnTo>
                  <a:lnTo>
                    <a:pt x="296" y="1195"/>
                  </a:lnTo>
                  <a:lnTo>
                    <a:pt x="296" y="1219"/>
                  </a:lnTo>
                  <a:lnTo>
                    <a:pt x="296" y="1238"/>
                  </a:lnTo>
                  <a:lnTo>
                    <a:pt x="296" y="1248"/>
                  </a:lnTo>
                  <a:lnTo>
                    <a:pt x="296" y="1263"/>
                  </a:lnTo>
                  <a:lnTo>
                    <a:pt x="296" y="1268"/>
                  </a:lnTo>
                  <a:lnTo>
                    <a:pt x="296" y="1277"/>
                  </a:lnTo>
                  <a:lnTo>
                    <a:pt x="301" y="1282"/>
                  </a:lnTo>
                  <a:lnTo>
                    <a:pt x="301" y="1277"/>
                  </a:lnTo>
                  <a:lnTo>
                    <a:pt x="301" y="1268"/>
                  </a:lnTo>
                  <a:lnTo>
                    <a:pt x="301" y="1263"/>
                  </a:lnTo>
                  <a:lnTo>
                    <a:pt x="301" y="1258"/>
                  </a:lnTo>
                  <a:lnTo>
                    <a:pt x="305" y="1253"/>
                  </a:lnTo>
                  <a:lnTo>
                    <a:pt x="305" y="1243"/>
                  </a:lnTo>
                  <a:lnTo>
                    <a:pt x="305" y="1229"/>
                  </a:lnTo>
                  <a:lnTo>
                    <a:pt x="305" y="1209"/>
                  </a:lnTo>
                  <a:lnTo>
                    <a:pt x="305" y="1190"/>
                  </a:lnTo>
                  <a:lnTo>
                    <a:pt x="305" y="1166"/>
                  </a:lnTo>
                  <a:lnTo>
                    <a:pt x="305" y="1127"/>
                  </a:lnTo>
                  <a:lnTo>
                    <a:pt x="305" y="1083"/>
                  </a:lnTo>
                  <a:lnTo>
                    <a:pt x="305" y="1025"/>
                  </a:lnTo>
                  <a:lnTo>
                    <a:pt x="305" y="947"/>
                  </a:lnTo>
                  <a:lnTo>
                    <a:pt x="309" y="855"/>
                  </a:lnTo>
                  <a:lnTo>
                    <a:pt x="309" y="767"/>
                  </a:lnTo>
                  <a:lnTo>
                    <a:pt x="309" y="709"/>
                  </a:lnTo>
                  <a:lnTo>
                    <a:pt x="309" y="704"/>
                  </a:lnTo>
                  <a:lnTo>
                    <a:pt x="309" y="757"/>
                  </a:lnTo>
                  <a:lnTo>
                    <a:pt x="309" y="850"/>
                  </a:lnTo>
                  <a:lnTo>
                    <a:pt x="309" y="942"/>
                  </a:lnTo>
                  <a:lnTo>
                    <a:pt x="309" y="1015"/>
                  </a:lnTo>
                  <a:lnTo>
                    <a:pt x="309" y="1078"/>
                  </a:lnTo>
                  <a:lnTo>
                    <a:pt x="309" y="1127"/>
                  </a:lnTo>
                  <a:lnTo>
                    <a:pt x="309" y="1166"/>
                  </a:lnTo>
                  <a:lnTo>
                    <a:pt x="313" y="1195"/>
                  </a:lnTo>
                  <a:lnTo>
                    <a:pt x="313" y="1214"/>
                  </a:lnTo>
                  <a:lnTo>
                    <a:pt x="313" y="1229"/>
                  </a:lnTo>
                  <a:lnTo>
                    <a:pt x="313" y="1243"/>
                  </a:lnTo>
                  <a:lnTo>
                    <a:pt x="313" y="1253"/>
                  </a:lnTo>
                  <a:lnTo>
                    <a:pt x="313" y="1263"/>
                  </a:lnTo>
                  <a:lnTo>
                    <a:pt x="313" y="1268"/>
                  </a:lnTo>
                  <a:lnTo>
                    <a:pt x="313" y="1272"/>
                  </a:lnTo>
                  <a:lnTo>
                    <a:pt x="313" y="1282"/>
                  </a:lnTo>
                  <a:lnTo>
                    <a:pt x="313" y="1287"/>
                  </a:lnTo>
                  <a:lnTo>
                    <a:pt x="317" y="1292"/>
                  </a:lnTo>
                  <a:lnTo>
                    <a:pt x="317" y="1297"/>
                  </a:lnTo>
                  <a:lnTo>
                    <a:pt x="317" y="1302"/>
                  </a:lnTo>
                  <a:lnTo>
                    <a:pt x="317" y="1306"/>
                  </a:lnTo>
                  <a:lnTo>
                    <a:pt x="317" y="1311"/>
                  </a:lnTo>
                  <a:lnTo>
                    <a:pt x="317" y="1306"/>
                  </a:lnTo>
                  <a:lnTo>
                    <a:pt x="321" y="1311"/>
                  </a:lnTo>
                  <a:lnTo>
                    <a:pt x="321" y="1316"/>
                  </a:lnTo>
                  <a:lnTo>
                    <a:pt x="321" y="1311"/>
                  </a:lnTo>
                  <a:lnTo>
                    <a:pt x="326" y="1316"/>
                  </a:lnTo>
                  <a:lnTo>
                    <a:pt x="326" y="1311"/>
                  </a:lnTo>
                  <a:lnTo>
                    <a:pt x="326" y="1316"/>
                  </a:lnTo>
                  <a:lnTo>
                    <a:pt x="326" y="1321"/>
                  </a:lnTo>
                  <a:lnTo>
                    <a:pt x="326" y="1316"/>
                  </a:lnTo>
                  <a:lnTo>
                    <a:pt x="326" y="1321"/>
                  </a:lnTo>
                  <a:lnTo>
                    <a:pt x="330" y="1316"/>
                  </a:lnTo>
                  <a:lnTo>
                    <a:pt x="330" y="1321"/>
                  </a:lnTo>
                  <a:lnTo>
                    <a:pt x="330" y="1316"/>
                  </a:lnTo>
                  <a:lnTo>
                    <a:pt x="330" y="1321"/>
                  </a:lnTo>
                  <a:lnTo>
                    <a:pt x="330" y="1316"/>
                  </a:lnTo>
                  <a:lnTo>
                    <a:pt x="330" y="1321"/>
                  </a:lnTo>
                  <a:lnTo>
                    <a:pt x="330" y="1316"/>
                  </a:lnTo>
                  <a:lnTo>
                    <a:pt x="334" y="1321"/>
                  </a:lnTo>
                  <a:lnTo>
                    <a:pt x="334" y="1326"/>
                  </a:lnTo>
                  <a:lnTo>
                    <a:pt x="338" y="1321"/>
                  </a:lnTo>
                  <a:lnTo>
                    <a:pt x="342" y="1321"/>
                  </a:lnTo>
                  <a:lnTo>
                    <a:pt x="347" y="1326"/>
                  </a:lnTo>
                  <a:lnTo>
                    <a:pt x="351" y="1321"/>
                  </a:lnTo>
                  <a:lnTo>
                    <a:pt x="351" y="1326"/>
                  </a:lnTo>
                  <a:lnTo>
                    <a:pt x="351" y="1321"/>
                  </a:lnTo>
                  <a:lnTo>
                    <a:pt x="351" y="1326"/>
                  </a:lnTo>
                  <a:lnTo>
                    <a:pt x="351" y="1321"/>
                  </a:lnTo>
                  <a:lnTo>
                    <a:pt x="351" y="1326"/>
                  </a:lnTo>
                  <a:lnTo>
                    <a:pt x="355" y="1321"/>
                  </a:lnTo>
                  <a:lnTo>
                    <a:pt x="355" y="1326"/>
                  </a:lnTo>
                  <a:lnTo>
                    <a:pt x="355" y="1321"/>
                  </a:lnTo>
                  <a:lnTo>
                    <a:pt x="355" y="1326"/>
                  </a:lnTo>
                  <a:lnTo>
                    <a:pt x="355" y="1321"/>
                  </a:lnTo>
                  <a:lnTo>
                    <a:pt x="355" y="1326"/>
                  </a:lnTo>
                  <a:lnTo>
                    <a:pt x="359" y="1321"/>
                  </a:lnTo>
                  <a:lnTo>
                    <a:pt x="359" y="1326"/>
                  </a:lnTo>
                  <a:lnTo>
                    <a:pt x="359" y="1321"/>
                  </a:lnTo>
                  <a:lnTo>
                    <a:pt x="359" y="1326"/>
                  </a:lnTo>
                  <a:lnTo>
                    <a:pt x="359" y="1321"/>
                  </a:lnTo>
                  <a:lnTo>
                    <a:pt x="359" y="1326"/>
                  </a:lnTo>
                  <a:lnTo>
                    <a:pt x="363" y="1321"/>
                  </a:lnTo>
                  <a:lnTo>
                    <a:pt x="363" y="1326"/>
                  </a:lnTo>
                  <a:lnTo>
                    <a:pt x="363" y="1321"/>
                  </a:lnTo>
                  <a:lnTo>
                    <a:pt x="363" y="1326"/>
                  </a:lnTo>
                  <a:lnTo>
                    <a:pt x="363" y="1321"/>
                  </a:lnTo>
                  <a:lnTo>
                    <a:pt x="363" y="1326"/>
                  </a:lnTo>
                  <a:lnTo>
                    <a:pt x="363" y="1321"/>
                  </a:lnTo>
                  <a:lnTo>
                    <a:pt x="363" y="1326"/>
                  </a:lnTo>
                  <a:lnTo>
                    <a:pt x="363" y="1321"/>
                  </a:lnTo>
                  <a:lnTo>
                    <a:pt x="367" y="1326"/>
                  </a:lnTo>
                  <a:lnTo>
                    <a:pt x="367" y="1321"/>
                  </a:lnTo>
                  <a:lnTo>
                    <a:pt x="372" y="1326"/>
                  </a:lnTo>
                  <a:lnTo>
                    <a:pt x="372" y="1321"/>
                  </a:lnTo>
                  <a:lnTo>
                    <a:pt x="372" y="1326"/>
                  </a:lnTo>
                  <a:lnTo>
                    <a:pt x="372" y="1321"/>
                  </a:lnTo>
                  <a:lnTo>
                    <a:pt x="372" y="1326"/>
                  </a:lnTo>
                  <a:lnTo>
                    <a:pt x="376" y="1321"/>
                  </a:lnTo>
                  <a:lnTo>
                    <a:pt x="376" y="1326"/>
                  </a:lnTo>
                  <a:lnTo>
                    <a:pt x="376" y="1321"/>
                  </a:lnTo>
                  <a:lnTo>
                    <a:pt x="376" y="1316"/>
                  </a:lnTo>
                  <a:lnTo>
                    <a:pt x="376" y="1321"/>
                  </a:lnTo>
                  <a:lnTo>
                    <a:pt x="380" y="1326"/>
                  </a:lnTo>
                  <a:lnTo>
                    <a:pt x="380" y="1321"/>
                  </a:lnTo>
                  <a:lnTo>
                    <a:pt x="380" y="1326"/>
                  </a:lnTo>
                  <a:lnTo>
                    <a:pt x="380" y="1321"/>
                  </a:lnTo>
                  <a:lnTo>
                    <a:pt x="380" y="1326"/>
                  </a:lnTo>
                  <a:lnTo>
                    <a:pt x="384" y="1321"/>
                  </a:lnTo>
                  <a:lnTo>
                    <a:pt x="384" y="1326"/>
                  </a:lnTo>
                  <a:lnTo>
                    <a:pt x="384" y="1321"/>
                  </a:lnTo>
                  <a:lnTo>
                    <a:pt x="384" y="1326"/>
                  </a:lnTo>
                  <a:lnTo>
                    <a:pt x="388" y="1321"/>
                  </a:lnTo>
                  <a:lnTo>
                    <a:pt x="392" y="1326"/>
                  </a:lnTo>
                  <a:lnTo>
                    <a:pt x="392" y="1321"/>
                  </a:lnTo>
                  <a:lnTo>
                    <a:pt x="392" y="1326"/>
                  </a:lnTo>
                  <a:lnTo>
                    <a:pt x="392" y="1321"/>
                  </a:lnTo>
                  <a:lnTo>
                    <a:pt x="392" y="1326"/>
                  </a:lnTo>
                  <a:lnTo>
                    <a:pt x="397" y="1321"/>
                  </a:lnTo>
                  <a:lnTo>
                    <a:pt x="397" y="1326"/>
                  </a:lnTo>
                  <a:lnTo>
                    <a:pt x="397" y="1321"/>
                  </a:lnTo>
                  <a:lnTo>
                    <a:pt x="397" y="1316"/>
                  </a:lnTo>
                  <a:lnTo>
                    <a:pt x="397" y="1326"/>
                  </a:lnTo>
                  <a:lnTo>
                    <a:pt x="401" y="1321"/>
                  </a:lnTo>
                  <a:lnTo>
                    <a:pt x="401" y="1326"/>
                  </a:lnTo>
                  <a:lnTo>
                    <a:pt x="401" y="1321"/>
                  </a:lnTo>
                  <a:lnTo>
                    <a:pt x="401" y="1326"/>
                  </a:lnTo>
                  <a:lnTo>
                    <a:pt x="401" y="1321"/>
                  </a:lnTo>
                  <a:lnTo>
                    <a:pt x="401" y="1316"/>
                  </a:lnTo>
                  <a:lnTo>
                    <a:pt x="405" y="1321"/>
                  </a:lnTo>
                  <a:lnTo>
                    <a:pt x="405" y="1316"/>
                  </a:lnTo>
                  <a:lnTo>
                    <a:pt x="405" y="1321"/>
                  </a:lnTo>
                  <a:lnTo>
                    <a:pt x="405" y="1316"/>
                  </a:lnTo>
                  <a:lnTo>
                    <a:pt x="409" y="1321"/>
                  </a:lnTo>
                  <a:lnTo>
                    <a:pt x="409" y="1326"/>
                  </a:lnTo>
                  <a:lnTo>
                    <a:pt x="409" y="1321"/>
                  </a:lnTo>
                  <a:lnTo>
                    <a:pt x="409" y="1316"/>
                  </a:lnTo>
                  <a:lnTo>
                    <a:pt x="409" y="1321"/>
                  </a:lnTo>
                  <a:lnTo>
                    <a:pt x="409" y="1316"/>
                  </a:lnTo>
                  <a:lnTo>
                    <a:pt x="413" y="1321"/>
                  </a:lnTo>
                  <a:lnTo>
                    <a:pt x="413" y="1316"/>
                  </a:lnTo>
                  <a:lnTo>
                    <a:pt x="413" y="1321"/>
                  </a:lnTo>
                  <a:lnTo>
                    <a:pt x="413" y="1316"/>
                  </a:lnTo>
                  <a:lnTo>
                    <a:pt x="413" y="1321"/>
                  </a:lnTo>
                  <a:lnTo>
                    <a:pt x="418" y="1316"/>
                  </a:lnTo>
                  <a:lnTo>
                    <a:pt x="422" y="1311"/>
                  </a:lnTo>
                  <a:lnTo>
                    <a:pt x="422" y="1306"/>
                  </a:lnTo>
                  <a:lnTo>
                    <a:pt x="422" y="1302"/>
                  </a:lnTo>
                  <a:lnTo>
                    <a:pt x="426" y="1292"/>
                  </a:lnTo>
                  <a:lnTo>
                    <a:pt x="426" y="1287"/>
                  </a:lnTo>
                  <a:lnTo>
                    <a:pt x="426" y="1282"/>
                  </a:lnTo>
                  <a:lnTo>
                    <a:pt x="426" y="1277"/>
                  </a:lnTo>
                  <a:lnTo>
                    <a:pt x="426" y="1268"/>
                  </a:lnTo>
                  <a:lnTo>
                    <a:pt x="426" y="1258"/>
                  </a:lnTo>
                  <a:lnTo>
                    <a:pt x="426" y="1243"/>
                  </a:lnTo>
                  <a:lnTo>
                    <a:pt x="426" y="1229"/>
                  </a:lnTo>
                  <a:lnTo>
                    <a:pt x="426" y="1209"/>
                  </a:lnTo>
                  <a:lnTo>
                    <a:pt x="426" y="1180"/>
                  </a:lnTo>
                  <a:lnTo>
                    <a:pt x="430" y="1146"/>
                  </a:lnTo>
                  <a:lnTo>
                    <a:pt x="430" y="1098"/>
                  </a:lnTo>
                  <a:lnTo>
                    <a:pt x="430" y="1059"/>
                  </a:lnTo>
                  <a:lnTo>
                    <a:pt x="430" y="1034"/>
                  </a:lnTo>
                  <a:lnTo>
                    <a:pt x="430" y="1029"/>
                  </a:lnTo>
                  <a:lnTo>
                    <a:pt x="430" y="1054"/>
                  </a:lnTo>
                  <a:lnTo>
                    <a:pt x="430" y="1088"/>
                  </a:lnTo>
                  <a:lnTo>
                    <a:pt x="430" y="1132"/>
                  </a:lnTo>
                  <a:lnTo>
                    <a:pt x="430" y="1166"/>
                  </a:lnTo>
                  <a:lnTo>
                    <a:pt x="430" y="1200"/>
                  </a:lnTo>
                  <a:lnTo>
                    <a:pt x="434" y="1219"/>
                  </a:lnTo>
                  <a:lnTo>
                    <a:pt x="434" y="1229"/>
                  </a:lnTo>
                  <a:lnTo>
                    <a:pt x="434" y="1243"/>
                  </a:lnTo>
                  <a:lnTo>
                    <a:pt x="434" y="1253"/>
                  </a:lnTo>
                  <a:lnTo>
                    <a:pt x="434" y="1258"/>
                  </a:lnTo>
                  <a:lnTo>
                    <a:pt x="434" y="1263"/>
                  </a:lnTo>
                  <a:lnTo>
                    <a:pt x="434" y="1258"/>
                  </a:lnTo>
                  <a:lnTo>
                    <a:pt x="434" y="1253"/>
                  </a:lnTo>
                  <a:lnTo>
                    <a:pt x="434" y="1243"/>
                  </a:lnTo>
                  <a:lnTo>
                    <a:pt x="438" y="1234"/>
                  </a:lnTo>
                  <a:lnTo>
                    <a:pt x="438" y="1219"/>
                  </a:lnTo>
                  <a:lnTo>
                    <a:pt x="438" y="1195"/>
                  </a:lnTo>
                  <a:lnTo>
                    <a:pt x="438" y="1170"/>
                  </a:lnTo>
                  <a:lnTo>
                    <a:pt x="438" y="1136"/>
                  </a:lnTo>
                  <a:lnTo>
                    <a:pt x="438" y="1102"/>
                  </a:lnTo>
                  <a:lnTo>
                    <a:pt x="438" y="1078"/>
                  </a:lnTo>
                  <a:lnTo>
                    <a:pt x="438" y="1073"/>
                  </a:lnTo>
                  <a:lnTo>
                    <a:pt x="438" y="1098"/>
                  </a:lnTo>
                  <a:lnTo>
                    <a:pt x="438" y="1127"/>
                  </a:lnTo>
                  <a:lnTo>
                    <a:pt x="443" y="1166"/>
                  </a:lnTo>
                  <a:lnTo>
                    <a:pt x="443" y="1195"/>
                  </a:lnTo>
                  <a:lnTo>
                    <a:pt x="443" y="1219"/>
                  </a:lnTo>
                  <a:lnTo>
                    <a:pt x="443" y="1243"/>
                  </a:lnTo>
                  <a:lnTo>
                    <a:pt x="443" y="1253"/>
                  </a:lnTo>
                  <a:lnTo>
                    <a:pt x="443" y="1263"/>
                  </a:lnTo>
                  <a:lnTo>
                    <a:pt x="443" y="1272"/>
                  </a:lnTo>
                  <a:lnTo>
                    <a:pt x="443" y="1277"/>
                  </a:lnTo>
                  <a:lnTo>
                    <a:pt x="443" y="1282"/>
                  </a:lnTo>
                  <a:lnTo>
                    <a:pt x="443" y="1287"/>
                  </a:lnTo>
                  <a:lnTo>
                    <a:pt x="447" y="1292"/>
                  </a:lnTo>
                  <a:lnTo>
                    <a:pt x="447" y="1297"/>
                  </a:lnTo>
                  <a:lnTo>
                    <a:pt x="447" y="1302"/>
                  </a:lnTo>
                  <a:lnTo>
                    <a:pt x="447" y="1297"/>
                  </a:lnTo>
                  <a:lnTo>
                    <a:pt x="447" y="1302"/>
                  </a:lnTo>
                  <a:lnTo>
                    <a:pt x="451" y="1306"/>
                  </a:lnTo>
                  <a:lnTo>
                    <a:pt x="451" y="1297"/>
                  </a:lnTo>
                  <a:lnTo>
                    <a:pt x="451" y="1302"/>
                  </a:lnTo>
                  <a:lnTo>
                    <a:pt x="451" y="1297"/>
                  </a:lnTo>
                  <a:lnTo>
                    <a:pt x="451" y="1292"/>
                  </a:lnTo>
                  <a:lnTo>
                    <a:pt x="451" y="1287"/>
                  </a:lnTo>
                  <a:lnTo>
                    <a:pt x="451" y="1277"/>
                  </a:lnTo>
                  <a:lnTo>
                    <a:pt x="451" y="1272"/>
                  </a:lnTo>
                  <a:lnTo>
                    <a:pt x="455" y="1263"/>
                  </a:lnTo>
                  <a:lnTo>
                    <a:pt x="455" y="1248"/>
                  </a:lnTo>
                  <a:lnTo>
                    <a:pt x="455" y="1234"/>
                  </a:lnTo>
                  <a:lnTo>
                    <a:pt x="455" y="1209"/>
                  </a:lnTo>
                  <a:lnTo>
                    <a:pt x="455" y="1185"/>
                  </a:lnTo>
                  <a:lnTo>
                    <a:pt x="455" y="1156"/>
                  </a:lnTo>
                  <a:lnTo>
                    <a:pt x="455" y="1127"/>
                  </a:lnTo>
                  <a:lnTo>
                    <a:pt x="455" y="1112"/>
                  </a:lnTo>
                  <a:lnTo>
                    <a:pt x="455" y="1117"/>
                  </a:lnTo>
                  <a:lnTo>
                    <a:pt x="455" y="1146"/>
                  </a:lnTo>
                  <a:lnTo>
                    <a:pt x="459" y="1175"/>
                  </a:lnTo>
                  <a:lnTo>
                    <a:pt x="459" y="1204"/>
                  </a:lnTo>
                  <a:lnTo>
                    <a:pt x="459" y="1224"/>
                  </a:lnTo>
                  <a:lnTo>
                    <a:pt x="459" y="1248"/>
                  </a:lnTo>
                  <a:lnTo>
                    <a:pt x="459" y="1258"/>
                  </a:lnTo>
                  <a:lnTo>
                    <a:pt x="459" y="1272"/>
                  </a:lnTo>
                  <a:lnTo>
                    <a:pt x="459" y="1282"/>
                  </a:lnTo>
                  <a:lnTo>
                    <a:pt x="459" y="1287"/>
                  </a:lnTo>
                  <a:lnTo>
                    <a:pt x="459" y="1292"/>
                  </a:lnTo>
                  <a:lnTo>
                    <a:pt x="459" y="1297"/>
                  </a:lnTo>
                  <a:lnTo>
                    <a:pt x="463" y="1302"/>
                  </a:lnTo>
                  <a:lnTo>
                    <a:pt x="463" y="1306"/>
                  </a:lnTo>
                  <a:lnTo>
                    <a:pt x="463" y="1311"/>
                  </a:lnTo>
                  <a:lnTo>
                    <a:pt x="468" y="1316"/>
                  </a:lnTo>
                  <a:lnTo>
                    <a:pt x="468" y="1311"/>
                  </a:lnTo>
                  <a:lnTo>
                    <a:pt x="468" y="1316"/>
                  </a:lnTo>
                  <a:lnTo>
                    <a:pt x="468" y="1321"/>
                  </a:lnTo>
                  <a:lnTo>
                    <a:pt x="468" y="1316"/>
                  </a:lnTo>
                  <a:lnTo>
                    <a:pt x="468" y="1321"/>
                  </a:lnTo>
                  <a:lnTo>
                    <a:pt x="472" y="1316"/>
                  </a:lnTo>
                  <a:lnTo>
                    <a:pt x="472" y="1321"/>
                  </a:lnTo>
                  <a:lnTo>
                    <a:pt x="472" y="1316"/>
                  </a:lnTo>
                  <a:lnTo>
                    <a:pt x="472" y="1321"/>
                  </a:lnTo>
                  <a:lnTo>
                    <a:pt x="472" y="1316"/>
                  </a:lnTo>
                  <a:lnTo>
                    <a:pt x="472" y="1321"/>
                  </a:lnTo>
                  <a:lnTo>
                    <a:pt x="472" y="1316"/>
                  </a:lnTo>
                  <a:lnTo>
                    <a:pt x="476" y="1321"/>
                  </a:lnTo>
                  <a:lnTo>
                    <a:pt x="476" y="1316"/>
                  </a:lnTo>
                  <a:lnTo>
                    <a:pt x="480" y="1321"/>
                  </a:lnTo>
                  <a:lnTo>
                    <a:pt x="480" y="1326"/>
                  </a:lnTo>
                  <a:lnTo>
                    <a:pt x="480" y="1321"/>
                  </a:lnTo>
                  <a:lnTo>
                    <a:pt x="480" y="1316"/>
                  </a:lnTo>
                  <a:lnTo>
                    <a:pt x="484" y="1321"/>
                  </a:lnTo>
                  <a:lnTo>
                    <a:pt x="484" y="1316"/>
                  </a:lnTo>
                  <a:lnTo>
                    <a:pt x="484" y="1321"/>
                  </a:lnTo>
                  <a:lnTo>
                    <a:pt x="484" y="1316"/>
                  </a:lnTo>
                  <a:lnTo>
                    <a:pt x="489" y="1321"/>
                  </a:lnTo>
                  <a:lnTo>
                    <a:pt x="489" y="1326"/>
                  </a:lnTo>
                  <a:lnTo>
                    <a:pt x="489" y="1321"/>
                  </a:lnTo>
                  <a:lnTo>
                    <a:pt x="489" y="1326"/>
                  </a:lnTo>
                  <a:lnTo>
                    <a:pt x="493" y="1316"/>
                  </a:lnTo>
                  <a:lnTo>
                    <a:pt x="493" y="1321"/>
                  </a:lnTo>
                  <a:lnTo>
                    <a:pt x="493" y="1326"/>
                  </a:lnTo>
                  <a:lnTo>
                    <a:pt x="493" y="1316"/>
                  </a:lnTo>
                  <a:lnTo>
                    <a:pt x="497" y="1321"/>
                  </a:lnTo>
                  <a:lnTo>
                    <a:pt x="497" y="1326"/>
                  </a:lnTo>
                  <a:lnTo>
                    <a:pt x="497" y="1321"/>
                  </a:lnTo>
                  <a:lnTo>
                    <a:pt x="497" y="1316"/>
                  </a:lnTo>
                  <a:lnTo>
                    <a:pt x="501" y="1321"/>
                  </a:lnTo>
                  <a:lnTo>
                    <a:pt x="501" y="1316"/>
                  </a:lnTo>
                  <a:lnTo>
                    <a:pt x="501" y="1321"/>
                  </a:lnTo>
                  <a:lnTo>
                    <a:pt x="501" y="1316"/>
                  </a:lnTo>
                  <a:lnTo>
                    <a:pt x="501" y="1326"/>
                  </a:lnTo>
                  <a:lnTo>
                    <a:pt x="501" y="1321"/>
                  </a:lnTo>
                  <a:lnTo>
                    <a:pt x="505" y="1316"/>
                  </a:lnTo>
                  <a:lnTo>
                    <a:pt x="505" y="1321"/>
                  </a:lnTo>
                  <a:lnTo>
                    <a:pt x="505" y="1316"/>
                  </a:lnTo>
                  <a:lnTo>
                    <a:pt x="505" y="1321"/>
                  </a:lnTo>
                  <a:lnTo>
                    <a:pt x="505" y="1316"/>
                  </a:lnTo>
                  <a:lnTo>
                    <a:pt x="509" y="1321"/>
                  </a:lnTo>
                  <a:lnTo>
                    <a:pt x="509" y="1316"/>
                  </a:lnTo>
                  <a:lnTo>
                    <a:pt x="509" y="1321"/>
                  </a:lnTo>
                  <a:lnTo>
                    <a:pt x="509" y="1316"/>
                  </a:lnTo>
                  <a:lnTo>
                    <a:pt x="509" y="1321"/>
                  </a:lnTo>
                  <a:lnTo>
                    <a:pt x="509" y="1316"/>
                  </a:lnTo>
                  <a:lnTo>
                    <a:pt x="514" y="1321"/>
                  </a:lnTo>
                  <a:lnTo>
                    <a:pt x="514" y="1316"/>
                  </a:lnTo>
                  <a:lnTo>
                    <a:pt x="514" y="1311"/>
                  </a:lnTo>
                  <a:lnTo>
                    <a:pt x="518" y="1316"/>
                  </a:lnTo>
                  <a:lnTo>
                    <a:pt x="518" y="1311"/>
                  </a:lnTo>
                  <a:lnTo>
                    <a:pt x="522" y="1316"/>
                  </a:lnTo>
                  <a:lnTo>
                    <a:pt x="522" y="1311"/>
                  </a:lnTo>
                  <a:lnTo>
                    <a:pt x="522" y="1316"/>
                  </a:lnTo>
                  <a:lnTo>
                    <a:pt x="522" y="1311"/>
                  </a:lnTo>
                  <a:lnTo>
                    <a:pt x="526" y="1306"/>
                  </a:lnTo>
                  <a:lnTo>
                    <a:pt x="526" y="1311"/>
                  </a:lnTo>
                  <a:lnTo>
                    <a:pt x="526" y="1306"/>
                  </a:lnTo>
                  <a:lnTo>
                    <a:pt x="526" y="1302"/>
                  </a:lnTo>
                  <a:lnTo>
                    <a:pt x="530" y="1297"/>
                  </a:lnTo>
                  <a:lnTo>
                    <a:pt x="530" y="1292"/>
                  </a:lnTo>
                  <a:lnTo>
                    <a:pt x="530" y="1287"/>
                  </a:lnTo>
                  <a:lnTo>
                    <a:pt x="530" y="1282"/>
                  </a:lnTo>
                  <a:lnTo>
                    <a:pt x="530" y="1277"/>
                  </a:lnTo>
                  <a:lnTo>
                    <a:pt x="530" y="1268"/>
                  </a:lnTo>
                  <a:lnTo>
                    <a:pt x="530" y="1263"/>
                  </a:lnTo>
                  <a:lnTo>
                    <a:pt x="530" y="1253"/>
                  </a:lnTo>
                  <a:lnTo>
                    <a:pt x="535" y="1253"/>
                  </a:lnTo>
                  <a:lnTo>
                    <a:pt x="535" y="1234"/>
                  </a:lnTo>
                  <a:lnTo>
                    <a:pt x="535" y="1224"/>
                  </a:lnTo>
                  <a:lnTo>
                    <a:pt x="535" y="1209"/>
                  </a:lnTo>
                  <a:lnTo>
                    <a:pt x="535" y="1190"/>
                  </a:lnTo>
                  <a:lnTo>
                    <a:pt x="535" y="1166"/>
                  </a:lnTo>
                  <a:lnTo>
                    <a:pt x="535" y="1132"/>
                  </a:lnTo>
                  <a:lnTo>
                    <a:pt x="535" y="1088"/>
                  </a:lnTo>
                  <a:lnTo>
                    <a:pt x="535" y="1029"/>
                  </a:lnTo>
                  <a:lnTo>
                    <a:pt x="535" y="957"/>
                  </a:lnTo>
                  <a:lnTo>
                    <a:pt x="539" y="864"/>
                  </a:lnTo>
                  <a:lnTo>
                    <a:pt x="539" y="762"/>
                  </a:lnTo>
                  <a:lnTo>
                    <a:pt x="539" y="660"/>
                  </a:lnTo>
                  <a:lnTo>
                    <a:pt x="539" y="597"/>
                  </a:lnTo>
                  <a:lnTo>
                    <a:pt x="539" y="602"/>
                  </a:lnTo>
                  <a:lnTo>
                    <a:pt x="539" y="675"/>
                  </a:lnTo>
                  <a:lnTo>
                    <a:pt x="539" y="772"/>
                  </a:lnTo>
                  <a:lnTo>
                    <a:pt x="539" y="874"/>
                  </a:lnTo>
                  <a:lnTo>
                    <a:pt x="539" y="961"/>
                  </a:lnTo>
                  <a:lnTo>
                    <a:pt x="539" y="1025"/>
                  </a:lnTo>
                  <a:lnTo>
                    <a:pt x="543" y="1078"/>
                  </a:lnTo>
                  <a:lnTo>
                    <a:pt x="543" y="1112"/>
                  </a:lnTo>
                  <a:lnTo>
                    <a:pt x="543" y="1141"/>
                  </a:lnTo>
                  <a:lnTo>
                    <a:pt x="543" y="1156"/>
                  </a:lnTo>
                  <a:lnTo>
                    <a:pt x="543" y="1170"/>
                  </a:lnTo>
                  <a:lnTo>
                    <a:pt x="543" y="1180"/>
                  </a:lnTo>
                  <a:lnTo>
                    <a:pt x="543" y="1185"/>
                  </a:lnTo>
                  <a:lnTo>
                    <a:pt x="543" y="1180"/>
                  </a:lnTo>
                  <a:lnTo>
                    <a:pt x="543" y="1170"/>
                  </a:lnTo>
                  <a:lnTo>
                    <a:pt x="543" y="1156"/>
                  </a:lnTo>
                  <a:lnTo>
                    <a:pt x="547" y="1136"/>
                  </a:lnTo>
                  <a:lnTo>
                    <a:pt x="547" y="1102"/>
                  </a:lnTo>
                  <a:lnTo>
                    <a:pt x="547" y="1063"/>
                  </a:lnTo>
                  <a:lnTo>
                    <a:pt x="547" y="1010"/>
                  </a:lnTo>
                  <a:lnTo>
                    <a:pt x="547" y="947"/>
                  </a:lnTo>
                  <a:lnTo>
                    <a:pt x="547" y="864"/>
                  </a:lnTo>
                  <a:lnTo>
                    <a:pt x="547" y="782"/>
                  </a:lnTo>
                  <a:lnTo>
                    <a:pt x="547" y="728"/>
                  </a:lnTo>
                  <a:lnTo>
                    <a:pt x="547" y="733"/>
                  </a:lnTo>
                  <a:lnTo>
                    <a:pt x="547" y="787"/>
                  </a:lnTo>
                  <a:lnTo>
                    <a:pt x="551" y="869"/>
                  </a:lnTo>
                  <a:lnTo>
                    <a:pt x="551" y="957"/>
                  </a:lnTo>
                  <a:lnTo>
                    <a:pt x="551" y="1029"/>
                  </a:lnTo>
                  <a:lnTo>
                    <a:pt x="551" y="1088"/>
                  </a:lnTo>
                  <a:lnTo>
                    <a:pt x="551" y="1132"/>
                  </a:lnTo>
                  <a:lnTo>
                    <a:pt x="551" y="1166"/>
                  </a:lnTo>
                  <a:lnTo>
                    <a:pt x="551" y="1190"/>
                  </a:lnTo>
                  <a:lnTo>
                    <a:pt x="551" y="1209"/>
                  </a:lnTo>
                  <a:lnTo>
                    <a:pt x="551" y="1229"/>
                  </a:lnTo>
                  <a:lnTo>
                    <a:pt x="551" y="1243"/>
                  </a:lnTo>
                  <a:lnTo>
                    <a:pt x="551" y="1248"/>
                  </a:lnTo>
                  <a:lnTo>
                    <a:pt x="555" y="1263"/>
                  </a:lnTo>
                  <a:lnTo>
                    <a:pt x="555" y="1268"/>
                  </a:lnTo>
                  <a:lnTo>
                    <a:pt x="555" y="1272"/>
                  </a:lnTo>
                  <a:lnTo>
                    <a:pt x="555" y="1277"/>
                  </a:lnTo>
                  <a:lnTo>
                    <a:pt x="555" y="1282"/>
                  </a:lnTo>
                  <a:lnTo>
                    <a:pt x="555" y="1287"/>
                  </a:lnTo>
                  <a:lnTo>
                    <a:pt x="555" y="1292"/>
                  </a:lnTo>
                  <a:lnTo>
                    <a:pt x="555" y="1297"/>
                  </a:lnTo>
                  <a:lnTo>
                    <a:pt x="555" y="1292"/>
                  </a:lnTo>
                  <a:lnTo>
                    <a:pt x="560" y="1297"/>
                  </a:lnTo>
                  <a:lnTo>
                    <a:pt x="560" y="1302"/>
                  </a:lnTo>
                  <a:lnTo>
                    <a:pt x="564" y="1306"/>
                  </a:lnTo>
                  <a:lnTo>
                    <a:pt x="564" y="1311"/>
                  </a:lnTo>
                  <a:lnTo>
                    <a:pt x="564" y="1316"/>
                  </a:lnTo>
                  <a:lnTo>
                    <a:pt x="564" y="1311"/>
                  </a:lnTo>
                  <a:lnTo>
                    <a:pt x="564" y="1316"/>
                  </a:lnTo>
                  <a:lnTo>
                    <a:pt x="564" y="1311"/>
                  </a:lnTo>
                  <a:lnTo>
                    <a:pt x="564" y="1316"/>
                  </a:lnTo>
                  <a:lnTo>
                    <a:pt x="568" y="1311"/>
                  </a:lnTo>
                  <a:lnTo>
                    <a:pt x="568" y="1316"/>
                  </a:lnTo>
                  <a:lnTo>
                    <a:pt x="572" y="1321"/>
                  </a:lnTo>
                  <a:lnTo>
                    <a:pt x="572" y="1316"/>
                  </a:lnTo>
                  <a:lnTo>
                    <a:pt x="572" y="1321"/>
                  </a:lnTo>
                  <a:lnTo>
                    <a:pt x="572" y="1316"/>
                  </a:lnTo>
                  <a:lnTo>
                    <a:pt x="572" y="1321"/>
                  </a:lnTo>
                  <a:lnTo>
                    <a:pt x="576" y="1316"/>
                  </a:lnTo>
                  <a:lnTo>
                    <a:pt x="576" y="1321"/>
                  </a:lnTo>
                  <a:lnTo>
                    <a:pt x="576" y="1316"/>
                  </a:lnTo>
                  <a:lnTo>
                    <a:pt x="576" y="1321"/>
                  </a:lnTo>
                  <a:lnTo>
                    <a:pt x="576" y="1316"/>
                  </a:lnTo>
                  <a:lnTo>
                    <a:pt x="576" y="1321"/>
                  </a:lnTo>
                  <a:lnTo>
                    <a:pt x="580" y="1316"/>
                  </a:lnTo>
                  <a:lnTo>
                    <a:pt x="580" y="1321"/>
                  </a:lnTo>
                  <a:lnTo>
                    <a:pt x="580" y="1316"/>
                  </a:lnTo>
                  <a:lnTo>
                    <a:pt x="580" y="1321"/>
                  </a:lnTo>
                  <a:lnTo>
                    <a:pt x="585" y="1316"/>
                  </a:lnTo>
                  <a:lnTo>
                    <a:pt x="585" y="1321"/>
                  </a:lnTo>
                  <a:lnTo>
                    <a:pt x="585" y="1316"/>
                  </a:lnTo>
                  <a:lnTo>
                    <a:pt x="585" y="1321"/>
                  </a:lnTo>
                  <a:lnTo>
                    <a:pt x="585" y="1316"/>
                  </a:lnTo>
                  <a:lnTo>
                    <a:pt x="589" y="1321"/>
                  </a:lnTo>
                  <a:lnTo>
                    <a:pt x="589" y="1316"/>
                  </a:lnTo>
                  <a:lnTo>
                    <a:pt x="593" y="1321"/>
                  </a:lnTo>
                  <a:lnTo>
                    <a:pt x="593" y="1316"/>
                  </a:lnTo>
                  <a:lnTo>
                    <a:pt x="593" y="1321"/>
                  </a:lnTo>
                  <a:lnTo>
                    <a:pt x="593" y="1316"/>
                  </a:lnTo>
                  <a:lnTo>
                    <a:pt x="597" y="1321"/>
                  </a:lnTo>
                  <a:lnTo>
                    <a:pt x="597" y="1316"/>
                  </a:lnTo>
                  <a:lnTo>
                    <a:pt x="597" y="1321"/>
                  </a:lnTo>
                  <a:lnTo>
                    <a:pt x="597" y="1316"/>
                  </a:lnTo>
                  <a:lnTo>
                    <a:pt x="597" y="1321"/>
                  </a:lnTo>
                  <a:lnTo>
                    <a:pt x="597" y="1316"/>
                  </a:lnTo>
                  <a:lnTo>
                    <a:pt x="597" y="1321"/>
                  </a:lnTo>
                  <a:lnTo>
                    <a:pt x="601" y="1316"/>
                  </a:lnTo>
                  <a:lnTo>
                    <a:pt x="601" y="1321"/>
                  </a:lnTo>
                  <a:lnTo>
                    <a:pt x="601" y="1316"/>
                  </a:lnTo>
                  <a:lnTo>
                    <a:pt x="601" y="1321"/>
                  </a:lnTo>
                  <a:lnTo>
                    <a:pt x="601" y="1316"/>
                  </a:lnTo>
                  <a:lnTo>
                    <a:pt x="601" y="1321"/>
                  </a:lnTo>
                  <a:lnTo>
                    <a:pt x="601" y="1316"/>
                  </a:lnTo>
                  <a:lnTo>
                    <a:pt x="601" y="1321"/>
                  </a:lnTo>
                  <a:lnTo>
                    <a:pt x="606" y="1316"/>
                  </a:lnTo>
                  <a:lnTo>
                    <a:pt x="606" y="1321"/>
                  </a:lnTo>
                  <a:lnTo>
                    <a:pt x="606" y="1316"/>
                  </a:lnTo>
                  <a:lnTo>
                    <a:pt x="606" y="1321"/>
                  </a:lnTo>
                  <a:lnTo>
                    <a:pt x="610" y="1316"/>
                  </a:lnTo>
                  <a:lnTo>
                    <a:pt x="610" y="1321"/>
                  </a:lnTo>
                  <a:lnTo>
                    <a:pt x="610" y="1316"/>
                  </a:lnTo>
                  <a:lnTo>
                    <a:pt x="610" y="1321"/>
                  </a:lnTo>
                  <a:lnTo>
                    <a:pt x="610" y="1316"/>
                  </a:lnTo>
                  <a:lnTo>
                    <a:pt x="610" y="1311"/>
                  </a:lnTo>
                  <a:lnTo>
                    <a:pt x="614" y="1316"/>
                  </a:lnTo>
                  <a:lnTo>
                    <a:pt x="614" y="1311"/>
                  </a:lnTo>
                  <a:lnTo>
                    <a:pt x="614" y="1316"/>
                  </a:lnTo>
                  <a:lnTo>
                    <a:pt x="618" y="1311"/>
                  </a:lnTo>
                  <a:lnTo>
                    <a:pt x="618" y="1306"/>
                  </a:lnTo>
                  <a:lnTo>
                    <a:pt x="618" y="1302"/>
                  </a:lnTo>
                  <a:lnTo>
                    <a:pt x="622" y="1297"/>
                  </a:lnTo>
                  <a:lnTo>
                    <a:pt x="622" y="1292"/>
                  </a:lnTo>
                  <a:lnTo>
                    <a:pt x="622" y="1287"/>
                  </a:lnTo>
                  <a:lnTo>
                    <a:pt x="622" y="1282"/>
                  </a:lnTo>
                  <a:lnTo>
                    <a:pt x="622" y="1272"/>
                  </a:lnTo>
                  <a:lnTo>
                    <a:pt x="622" y="1268"/>
                  </a:lnTo>
                  <a:lnTo>
                    <a:pt x="622" y="1253"/>
                  </a:lnTo>
                  <a:lnTo>
                    <a:pt x="622" y="1238"/>
                  </a:lnTo>
                  <a:lnTo>
                    <a:pt x="626" y="1224"/>
                  </a:lnTo>
                  <a:lnTo>
                    <a:pt x="626" y="1195"/>
                  </a:lnTo>
                  <a:lnTo>
                    <a:pt x="626" y="1170"/>
                  </a:lnTo>
                  <a:lnTo>
                    <a:pt x="626" y="1136"/>
                  </a:lnTo>
                  <a:lnTo>
                    <a:pt x="626" y="1102"/>
                  </a:lnTo>
                  <a:lnTo>
                    <a:pt x="626" y="1078"/>
                  </a:lnTo>
                  <a:lnTo>
                    <a:pt x="626" y="1073"/>
                  </a:lnTo>
                  <a:lnTo>
                    <a:pt x="626" y="1093"/>
                  </a:lnTo>
                  <a:lnTo>
                    <a:pt x="626" y="1127"/>
                  </a:lnTo>
                  <a:lnTo>
                    <a:pt x="626" y="1151"/>
                  </a:lnTo>
                  <a:lnTo>
                    <a:pt x="626" y="1180"/>
                  </a:lnTo>
                  <a:lnTo>
                    <a:pt x="631" y="1200"/>
                  </a:lnTo>
                  <a:lnTo>
                    <a:pt x="631" y="1214"/>
                  </a:lnTo>
                  <a:lnTo>
                    <a:pt x="631" y="1224"/>
                  </a:lnTo>
                  <a:lnTo>
                    <a:pt x="631" y="1234"/>
                  </a:lnTo>
                  <a:lnTo>
                    <a:pt x="631" y="1229"/>
                  </a:lnTo>
                  <a:lnTo>
                    <a:pt x="631" y="1224"/>
                  </a:lnTo>
                  <a:lnTo>
                    <a:pt x="631" y="1219"/>
                  </a:lnTo>
                  <a:lnTo>
                    <a:pt x="631" y="1204"/>
                  </a:lnTo>
                  <a:lnTo>
                    <a:pt x="635" y="1195"/>
                  </a:lnTo>
                  <a:lnTo>
                    <a:pt x="635" y="1175"/>
                  </a:lnTo>
                  <a:lnTo>
                    <a:pt x="635" y="1151"/>
                  </a:lnTo>
                  <a:lnTo>
                    <a:pt x="635" y="1117"/>
                  </a:lnTo>
                  <a:lnTo>
                    <a:pt x="635" y="1073"/>
                  </a:lnTo>
                  <a:lnTo>
                    <a:pt x="635" y="1020"/>
                  </a:lnTo>
                  <a:lnTo>
                    <a:pt x="635" y="942"/>
                  </a:lnTo>
                  <a:lnTo>
                    <a:pt x="635" y="850"/>
                  </a:lnTo>
                  <a:lnTo>
                    <a:pt x="635" y="743"/>
                  </a:lnTo>
                  <a:lnTo>
                    <a:pt x="635" y="646"/>
                  </a:lnTo>
                  <a:lnTo>
                    <a:pt x="639" y="597"/>
                  </a:lnTo>
                  <a:lnTo>
                    <a:pt x="639" y="626"/>
                  </a:lnTo>
                  <a:lnTo>
                    <a:pt x="639" y="709"/>
                  </a:lnTo>
                  <a:lnTo>
                    <a:pt x="639" y="811"/>
                  </a:lnTo>
                  <a:lnTo>
                    <a:pt x="639" y="913"/>
                  </a:lnTo>
                  <a:lnTo>
                    <a:pt x="639" y="995"/>
                  </a:lnTo>
                  <a:lnTo>
                    <a:pt x="639" y="1054"/>
                  </a:lnTo>
                  <a:lnTo>
                    <a:pt x="639" y="1112"/>
                  </a:lnTo>
                  <a:lnTo>
                    <a:pt x="639" y="1146"/>
                  </a:lnTo>
                  <a:lnTo>
                    <a:pt x="639" y="1180"/>
                  </a:lnTo>
                  <a:lnTo>
                    <a:pt x="639" y="1200"/>
                  </a:lnTo>
                  <a:lnTo>
                    <a:pt x="643" y="1219"/>
                  </a:lnTo>
                  <a:lnTo>
                    <a:pt x="643" y="1229"/>
                  </a:lnTo>
                  <a:lnTo>
                    <a:pt x="643" y="1243"/>
                  </a:lnTo>
                  <a:lnTo>
                    <a:pt x="643" y="1253"/>
                  </a:lnTo>
                  <a:lnTo>
                    <a:pt x="643" y="1258"/>
                  </a:lnTo>
                  <a:lnTo>
                    <a:pt x="643" y="1268"/>
                  </a:lnTo>
                  <a:lnTo>
                    <a:pt x="643" y="1272"/>
                  </a:lnTo>
                  <a:lnTo>
                    <a:pt x="643" y="1277"/>
                  </a:lnTo>
                  <a:lnTo>
                    <a:pt x="643" y="1282"/>
                  </a:lnTo>
                  <a:lnTo>
                    <a:pt x="647" y="1287"/>
                  </a:lnTo>
                  <a:lnTo>
                    <a:pt x="647" y="1292"/>
                  </a:lnTo>
                  <a:lnTo>
                    <a:pt x="647" y="1297"/>
                  </a:lnTo>
                  <a:lnTo>
                    <a:pt x="647" y="1302"/>
                  </a:lnTo>
                  <a:lnTo>
                    <a:pt x="647" y="1297"/>
                  </a:lnTo>
                  <a:lnTo>
                    <a:pt x="651" y="1302"/>
                  </a:lnTo>
                  <a:lnTo>
                    <a:pt x="656" y="1297"/>
                  </a:lnTo>
                  <a:lnTo>
                    <a:pt x="656" y="1302"/>
                  </a:lnTo>
                  <a:lnTo>
                    <a:pt x="656" y="1297"/>
                  </a:lnTo>
                  <a:lnTo>
                    <a:pt x="656" y="1292"/>
                  </a:lnTo>
                  <a:lnTo>
                    <a:pt x="656" y="1297"/>
                  </a:lnTo>
                  <a:lnTo>
                    <a:pt x="656" y="1287"/>
                  </a:lnTo>
                  <a:lnTo>
                    <a:pt x="656" y="1292"/>
                  </a:lnTo>
                  <a:lnTo>
                    <a:pt x="660" y="1287"/>
                  </a:lnTo>
                  <a:lnTo>
                    <a:pt x="660" y="1282"/>
                  </a:lnTo>
                  <a:lnTo>
                    <a:pt x="660" y="1277"/>
                  </a:lnTo>
                  <a:lnTo>
                    <a:pt x="660" y="1272"/>
                  </a:lnTo>
                  <a:lnTo>
                    <a:pt x="660" y="1268"/>
                  </a:lnTo>
                  <a:lnTo>
                    <a:pt x="660" y="1263"/>
                  </a:lnTo>
                  <a:lnTo>
                    <a:pt x="660" y="1258"/>
                  </a:lnTo>
                  <a:lnTo>
                    <a:pt x="660" y="1248"/>
                  </a:lnTo>
                  <a:lnTo>
                    <a:pt x="660" y="1238"/>
                  </a:lnTo>
                  <a:lnTo>
                    <a:pt x="660" y="1224"/>
                  </a:lnTo>
                  <a:lnTo>
                    <a:pt x="664" y="1204"/>
                  </a:lnTo>
                  <a:lnTo>
                    <a:pt x="664" y="1185"/>
                  </a:lnTo>
                  <a:lnTo>
                    <a:pt x="664" y="1161"/>
                  </a:lnTo>
                  <a:lnTo>
                    <a:pt x="664" y="1127"/>
                  </a:lnTo>
                  <a:lnTo>
                    <a:pt x="664" y="1083"/>
                  </a:lnTo>
                  <a:lnTo>
                    <a:pt x="664" y="1029"/>
                  </a:lnTo>
                  <a:lnTo>
                    <a:pt x="664" y="952"/>
                  </a:lnTo>
                  <a:lnTo>
                    <a:pt x="664" y="864"/>
                  </a:lnTo>
                  <a:lnTo>
                    <a:pt x="664" y="757"/>
                  </a:lnTo>
                  <a:lnTo>
                    <a:pt x="664" y="660"/>
                  </a:lnTo>
                  <a:lnTo>
                    <a:pt x="668" y="602"/>
                  </a:lnTo>
                  <a:lnTo>
                    <a:pt x="668" y="607"/>
                  </a:lnTo>
                  <a:lnTo>
                    <a:pt x="668" y="670"/>
                  </a:lnTo>
                  <a:lnTo>
                    <a:pt x="668" y="762"/>
                  </a:lnTo>
                  <a:lnTo>
                    <a:pt x="668" y="869"/>
                  </a:lnTo>
                  <a:lnTo>
                    <a:pt x="668" y="957"/>
                  </a:lnTo>
                  <a:lnTo>
                    <a:pt x="668" y="1029"/>
                  </a:lnTo>
                  <a:lnTo>
                    <a:pt x="668" y="1083"/>
                  </a:lnTo>
                  <a:lnTo>
                    <a:pt x="668" y="1132"/>
                  </a:lnTo>
                  <a:lnTo>
                    <a:pt x="668" y="1166"/>
                  </a:lnTo>
                  <a:lnTo>
                    <a:pt x="668" y="1190"/>
                  </a:lnTo>
                  <a:lnTo>
                    <a:pt x="672" y="1209"/>
                  </a:lnTo>
                  <a:lnTo>
                    <a:pt x="672" y="1229"/>
                  </a:lnTo>
                  <a:lnTo>
                    <a:pt x="672" y="1243"/>
                  </a:lnTo>
                  <a:lnTo>
                    <a:pt x="672" y="1253"/>
                  </a:lnTo>
                  <a:lnTo>
                    <a:pt x="672" y="1258"/>
                  </a:lnTo>
                  <a:lnTo>
                    <a:pt x="672" y="1268"/>
                  </a:lnTo>
                  <a:lnTo>
                    <a:pt x="672" y="1277"/>
                  </a:lnTo>
                  <a:lnTo>
                    <a:pt x="672" y="1272"/>
                  </a:lnTo>
                  <a:lnTo>
                    <a:pt x="672" y="1282"/>
                  </a:lnTo>
                  <a:lnTo>
                    <a:pt x="677" y="1287"/>
                  </a:lnTo>
                  <a:lnTo>
                    <a:pt x="677" y="1292"/>
                  </a:lnTo>
                  <a:lnTo>
                    <a:pt x="677" y="1297"/>
                  </a:lnTo>
                  <a:lnTo>
                    <a:pt x="677" y="1302"/>
                  </a:lnTo>
                  <a:lnTo>
                    <a:pt x="681" y="1306"/>
                  </a:lnTo>
                  <a:lnTo>
                    <a:pt x="685" y="1311"/>
                  </a:lnTo>
                  <a:lnTo>
                    <a:pt x="685" y="1316"/>
                  </a:lnTo>
                  <a:lnTo>
                    <a:pt x="689" y="1311"/>
                  </a:lnTo>
                  <a:lnTo>
                    <a:pt x="689" y="1316"/>
                  </a:lnTo>
                  <a:lnTo>
                    <a:pt x="689" y="1311"/>
                  </a:lnTo>
                  <a:lnTo>
                    <a:pt x="689" y="1316"/>
                  </a:lnTo>
                  <a:lnTo>
                    <a:pt x="689" y="1311"/>
                  </a:lnTo>
                  <a:lnTo>
                    <a:pt x="689" y="1316"/>
                  </a:lnTo>
                  <a:lnTo>
                    <a:pt x="689" y="1311"/>
                  </a:lnTo>
                  <a:lnTo>
                    <a:pt x="693" y="1316"/>
                  </a:lnTo>
                  <a:lnTo>
                    <a:pt x="693" y="1311"/>
                  </a:lnTo>
                  <a:lnTo>
                    <a:pt x="693" y="1316"/>
                  </a:lnTo>
                  <a:lnTo>
                    <a:pt x="693" y="1311"/>
                  </a:lnTo>
                  <a:lnTo>
                    <a:pt x="693" y="1316"/>
                  </a:lnTo>
                  <a:lnTo>
                    <a:pt x="697" y="1311"/>
                  </a:lnTo>
                  <a:lnTo>
                    <a:pt x="697" y="1306"/>
                  </a:lnTo>
                  <a:lnTo>
                    <a:pt x="697" y="1311"/>
                  </a:lnTo>
                  <a:lnTo>
                    <a:pt x="697" y="1306"/>
                  </a:lnTo>
                  <a:lnTo>
                    <a:pt x="702" y="1302"/>
                  </a:lnTo>
                  <a:lnTo>
                    <a:pt x="702" y="1297"/>
                  </a:lnTo>
                  <a:lnTo>
                    <a:pt x="702" y="1292"/>
                  </a:lnTo>
                  <a:lnTo>
                    <a:pt x="702" y="1287"/>
                  </a:lnTo>
                  <a:lnTo>
                    <a:pt x="702" y="1282"/>
                  </a:lnTo>
                  <a:lnTo>
                    <a:pt x="702" y="1277"/>
                  </a:lnTo>
                  <a:lnTo>
                    <a:pt x="702" y="1268"/>
                  </a:lnTo>
                  <a:lnTo>
                    <a:pt x="702" y="1258"/>
                  </a:lnTo>
                  <a:lnTo>
                    <a:pt x="702" y="1243"/>
                  </a:lnTo>
                  <a:lnTo>
                    <a:pt x="702" y="1224"/>
                  </a:lnTo>
                  <a:lnTo>
                    <a:pt x="706" y="1200"/>
                  </a:lnTo>
                  <a:lnTo>
                    <a:pt x="706" y="1166"/>
                  </a:lnTo>
                  <a:lnTo>
                    <a:pt x="706" y="1141"/>
                  </a:lnTo>
                  <a:lnTo>
                    <a:pt x="706" y="1107"/>
                  </a:lnTo>
                  <a:lnTo>
                    <a:pt x="706" y="1088"/>
                  </a:lnTo>
                  <a:lnTo>
                    <a:pt x="706" y="1102"/>
                  </a:lnTo>
                  <a:lnTo>
                    <a:pt x="706" y="1122"/>
                  </a:lnTo>
                  <a:lnTo>
                    <a:pt x="706" y="1156"/>
                  </a:lnTo>
                  <a:lnTo>
                    <a:pt x="706" y="1190"/>
                  </a:lnTo>
                  <a:lnTo>
                    <a:pt x="706" y="1219"/>
                  </a:lnTo>
                  <a:lnTo>
                    <a:pt x="710" y="1238"/>
                  </a:lnTo>
                  <a:lnTo>
                    <a:pt x="710" y="1253"/>
                  </a:lnTo>
                  <a:lnTo>
                    <a:pt x="710" y="1263"/>
                  </a:lnTo>
                  <a:lnTo>
                    <a:pt x="710" y="1272"/>
                  </a:lnTo>
                  <a:lnTo>
                    <a:pt x="710" y="1282"/>
                  </a:lnTo>
                  <a:lnTo>
                    <a:pt x="710" y="1287"/>
                  </a:lnTo>
                  <a:lnTo>
                    <a:pt x="710" y="1292"/>
                  </a:lnTo>
                  <a:lnTo>
                    <a:pt x="710" y="1302"/>
                  </a:lnTo>
                  <a:lnTo>
                    <a:pt x="714" y="1306"/>
                  </a:lnTo>
                  <a:lnTo>
                    <a:pt x="714" y="1302"/>
                  </a:lnTo>
                  <a:lnTo>
                    <a:pt x="714" y="1306"/>
                  </a:lnTo>
                  <a:lnTo>
                    <a:pt x="714" y="1311"/>
                  </a:lnTo>
                  <a:lnTo>
                    <a:pt x="714" y="1306"/>
                  </a:lnTo>
                  <a:lnTo>
                    <a:pt x="718" y="1311"/>
                  </a:lnTo>
                  <a:lnTo>
                    <a:pt x="718" y="1306"/>
                  </a:lnTo>
                  <a:lnTo>
                    <a:pt x="718" y="1311"/>
                  </a:lnTo>
                  <a:lnTo>
                    <a:pt x="718" y="1306"/>
                  </a:lnTo>
                  <a:lnTo>
                    <a:pt x="718" y="1311"/>
                  </a:lnTo>
                  <a:lnTo>
                    <a:pt x="718" y="1306"/>
                  </a:lnTo>
                  <a:lnTo>
                    <a:pt x="718" y="1311"/>
                  </a:lnTo>
                  <a:lnTo>
                    <a:pt x="722" y="1306"/>
                  </a:lnTo>
                  <a:lnTo>
                    <a:pt x="722" y="1311"/>
                  </a:lnTo>
                  <a:lnTo>
                    <a:pt x="722" y="1306"/>
                  </a:lnTo>
                  <a:lnTo>
                    <a:pt x="722" y="1311"/>
                  </a:lnTo>
                  <a:lnTo>
                    <a:pt x="722" y="1306"/>
                  </a:lnTo>
                  <a:lnTo>
                    <a:pt x="722" y="1302"/>
                  </a:lnTo>
                  <a:lnTo>
                    <a:pt x="727" y="1306"/>
                  </a:lnTo>
                  <a:lnTo>
                    <a:pt x="727" y="1302"/>
                  </a:lnTo>
                  <a:lnTo>
                    <a:pt x="727" y="1297"/>
                  </a:lnTo>
                  <a:lnTo>
                    <a:pt x="727" y="1292"/>
                  </a:lnTo>
                  <a:lnTo>
                    <a:pt x="727" y="1297"/>
                  </a:lnTo>
                  <a:lnTo>
                    <a:pt x="727" y="1292"/>
                  </a:lnTo>
                  <a:lnTo>
                    <a:pt x="731" y="1287"/>
                  </a:lnTo>
                  <a:lnTo>
                    <a:pt x="731" y="1277"/>
                  </a:lnTo>
                  <a:lnTo>
                    <a:pt x="731" y="1272"/>
                  </a:lnTo>
                  <a:lnTo>
                    <a:pt x="731" y="1258"/>
                  </a:lnTo>
                  <a:lnTo>
                    <a:pt x="731" y="1253"/>
                  </a:lnTo>
                  <a:lnTo>
                    <a:pt x="731" y="1243"/>
                  </a:lnTo>
                  <a:lnTo>
                    <a:pt x="731" y="1234"/>
                  </a:lnTo>
                  <a:lnTo>
                    <a:pt x="731" y="1224"/>
                  </a:lnTo>
                  <a:lnTo>
                    <a:pt x="735" y="1204"/>
                  </a:lnTo>
                  <a:lnTo>
                    <a:pt x="735" y="1180"/>
                  </a:lnTo>
                  <a:lnTo>
                    <a:pt x="735" y="1151"/>
                  </a:lnTo>
                  <a:lnTo>
                    <a:pt x="735" y="1117"/>
                  </a:lnTo>
                  <a:lnTo>
                    <a:pt x="735" y="1073"/>
                  </a:lnTo>
                  <a:lnTo>
                    <a:pt x="735" y="1025"/>
                  </a:lnTo>
                  <a:lnTo>
                    <a:pt x="735" y="976"/>
                  </a:lnTo>
                  <a:lnTo>
                    <a:pt x="735" y="942"/>
                  </a:lnTo>
                  <a:lnTo>
                    <a:pt x="735" y="932"/>
                  </a:lnTo>
                  <a:lnTo>
                    <a:pt x="735" y="923"/>
                  </a:lnTo>
                  <a:lnTo>
                    <a:pt x="735" y="913"/>
                  </a:lnTo>
                  <a:lnTo>
                    <a:pt x="739" y="879"/>
                  </a:lnTo>
                  <a:lnTo>
                    <a:pt x="739" y="825"/>
                  </a:lnTo>
                  <a:lnTo>
                    <a:pt x="739" y="748"/>
                  </a:lnTo>
                  <a:lnTo>
                    <a:pt x="739" y="655"/>
                  </a:lnTo>
                  <a:lnTo>
                    <a:pt x="739" y="568"/>
                  </a:lnTo>
                  <a:lnTo>
                    <a:pt x="739" y="534"/>
                  </a:lnTo>
                  <a:lnTo>
                    <a:pt x="739" y="573"/>
                  </a:lnTo>
                  <a:lnTo>
                    <a:pt x="739" y="665"/>
                  </a:lnTo>
                  <a:lnTo>
                    <a:pt x="739" y="782"/>
                  </a:lnTo>
                  <a:lnTo>
                    <a:pt x="739" y="884"/>
                  </a:lnTo>
                  <a:lnTo>
                    <a:pt x="743" y="971"/>
                  </a:lnTo>
                  <a:lnTo>
                    <a:pt x="743" y="1039"/>
                  </a:lnTo>
                  <a:lnTo>
                    <a:pt x="743" y="1093"/>
                  </a:lnTo>
                  <a:lnTo>
                    <a:pt x="743" y="1136"/>
                  </a:lnTo>
                  <a:lnTo>
                    <a:pt x="743" y="1166"/>
                  </a:lnTo>
                  <a:lnTo>
                    <a:pt x="743" y="1190"/>
                  </a:lnTo>
                  <a:lnTo>
                    <a:pt x="743" y="1204"/>
                  </a:lnTo>
                  <a:lnTo>
                    <a:pt x="743" y="1224"/>
                  </a:lnTo>
                  <a:lnTo>
                    <a:pt x="743" y="1238"/>
                  </a:lnTo>
                  <a:lnTo>
                    <a:pt x="743" y="1243"/>
                  </a:lnTo>
                  <a:lnTo>
                    <a:pt x="743" y="1258"/>
                  </a:lnTo>
                  <a:lnTo>
                    <a:pt x="748" y="1268"/>
                  </a:lnTo>
                  <a:lnTo>
                    <a:pt x="748" y="1272"/>
                  </a:lnTo>
                  <a:lnTo>
                    <a:pt x="748" y="1268"/>
                  </a:lnTo>
                  <a:lnTo>
                    <a:pt x="748" y="1277"/>
                  </a:lnTo>
                  <a:lnTo>
                    <a:pt x="748" y="1287"/>
                  </a:lnTo>
                  <a:lnTo>
                    <a:pt x="752" y="1292"/>
                  </a:lnTo>
                  <a:lnTo>
                    <a:pt x="752" y="1297"/>
                  </a:lnTo>
                  <a:lnTo>
                    <a:pt x="752" y="1306"/>
                  </a:lnTo>
                  <a:lnTo>
                    <a:pt x="752" y="1302"/>
                  </a:lnTo>
                  <a:lnTo>
                    <a:pt x="756" y="1306"/>
                  </a:lnTo>
                  <a:lnTo>
                    <a:pt x="756" y="1311"/>
                  </a:lnTo>
                  <a:lnTo>
                    <a:pt x="756" y="1302"/>
                  </a:lnTo>
                  <a:lnTo>
                    <a:pt x="756" y="1311"/>
                  </a:lnTo>
                  <a:lnTo>
                    <a:pt x="756" y="1306"/>
                  </a:lnTo>
                  <a:lnTo>
                    <a:pt x="756" y="1311"/>
                  </a:lnTo>
                  <a:lnTo>
                    <a:pt x="756" y="1306"/>
                  </a:lnTo>
                  <a:lnTo>
                    <a:pt x="756" y="1311"/>
                  </a:lnTo>
                  <a:lnTo>
                    <a:pt x="760" y="1306"/>
                  </a:lnTo>
                  <a:lnTo>
                    <a:pt x="760" y="1302"/>
                  </a:lnTo>
                  <a:lnTo>
                    <a:pt x="760" y="1297"/>
                  </a:lnTo>
                  <a:lnTo>
                    <a:pt x="760" y="1292"/>
                  </a:lnTo>
                  <a:lnTo>
                    <a:pt x="760" y="1287"/>
                  </a:lnTo>
                  <a:lnTo>
                    <a:pt x="760" y="1272"/>
                  </a:lnTo>
                  <a:lnTo>
                    <a:pt x="764" y="1263"/>
                  </a:lnTo>
                  <a:lnTo>
                    <a:pt x="764" y="1248"/>
                  </a:lnTo>
                  <a:lnTo>
                    <a:pt x="764" y="1234"/>
                  </a:lnTo>
                  <a:lnTo>
                    <a:pt x="764" y="1224"/>
                  </a:lnTo>
                  <a:lnTo>
                    <a:pt x="764" y="1214"/>
                  </a:lnTo>
                  <a:lnTo>
                    <a:pt x="764" y="1224"/>
                  </a:lnTo>
                  <a:lnTo>
                    <a:pt x="764" y="1234"/>
                  </a:lnTo>
                  <a:lnTo>
                    <a:pt x="764" y="1248"/>
                  </a:lnTo>
                  <a:lnTo>
                    <a:pt x="764" y="1263"/>
                  </a:lnTo>
                  <a:lnTo>
                    <a:pt x="764" y="1272"/>
                  </a:lnTo>
                  <a:lnTo>
                    <a:pt x="764" y="1282"/>
                  </a:lnTo>
                  <a:lnTo>
                    <a:pt x="768" y="1292"/>
                  </a:lnTo>
                  <a:lnTo>
                    <a:pt x="768" y="1297"/>
                  </a:lnTo>
                  <a:lnTo>
                    <a:pt x="768" y="1302"/>
                  </a:lnTo>
                  <a:lnTo>
                    <a:pt x="768" y="1311"/>
                  </a:lnTo>
                  <a:lnTo>
                    <a:pt x="773" y="1316"/>
                  </a:lnTo>
                  <a:lnTo>
                    <a:pt x="773" y="1311"/>
                  </a:lnTo>
                  <a:lnTo>
                    <a:pt x="773" y="1321"/>
                  </a:lnTo>
                  <a:lnTo>
                    <a:pt x="777" y="1316"/>
                  </a:lnTo>
                  <a:lnTo>
                    <a:pt x="777" y="1321"/>
                  </a:lnTo>
                  <a:lnTo>
                    <a:pt x="777" y="1316"/>
                  </a:lnTo>
                  <a:lnTo>
                    <a:pt x="777" y="1321"/>
                  </a:lnTo>
                  <a:lnTo>
                    <a:pt x="777" y="1316"/>
                  </a:lnTo>
                  <a:lnTo>
                    <a:pt x="777" y="1321"/>
                  </a:lnTo>
                  <a:lnTo>
                    <a:pt x="781" y="1316"/>
                  </a:lnTo>
                  <a:lnTo>
                    <a:pt x="781" y="1321"/>
                  </a:lnTo>
                  <a:lnTo>
                    <a:pt x="781" y="1326"/>
                  </a:lnTo>
                  <a:lnTo>
                    <a:pt x="785" y="1321"/>
                  </a:lnTo>
                  <a:lnTo>
                    <a:pt x="785" y="1326"/>
                  </a:lnTo>
                  <a:lnTo>
                    <a:pt x="785" y="1321"/>
                  </a:lnTo>
                  <a:lnTo>
                    <a:pt x="785" y="1316"/>
                  </a:lnTo>
                  <a:lnTo>
                    <a:pt x="789" y="1321"/>
                  </a:lnTo>
                  <a:lnTo>
                    <a:pt x="789" y="1326"/>
                  </a:lnTo>
                  <a:lnTo>
                    <a:pt x="789" y="1321"/>
                  </a:lnTo>
                  <a:lnTo>
                    <a:pt x="794" y="1316"/>
                  </a:lnTo>
                  <a:lnTo>
                    <a:pt x="794" y="1321"/>
                  </a:lnTo>
                  <a:lnTo>
                    <a:pt x="794" y="1316"/>
                  </a:lnTo>
                  <a:lnTo>
                    <a:pt x="794" y="1321"/>
                  </a:lnTo>
                  <a:lnTo>
                    <a:pt x="794" y="1326"/>
                  </a:lnTo>
                  <a:lnTo>
                    <a:pt x="798" y="1321"/>
                  </a:lnTo>
                  <a:lnTo>
                    <a:pt x="798" y="1326"/>
                  </a:lnTo>
                  <a:lnTo>
                    <a:pt x="798" y="1316"/>
                  </a:lnTo>
                  <a:lnTo>
                    <a:pt x="798" y="1321"/>
                  </a:lnTo>
                  <a:lnTo>
                    <a:pt x="798" y="1316"/>
                  </a:lnTo>
                  <a:lnTo>
                    <a:pt x="802" y="1326"/>
                  </a:lnTo>
                  <a:lnTo>
                    <a:pt x="802" y="1321"/>
                  </a:lnTo>
                  <a:lnTo>
                    <a:pt x="802" y="1316"/>
                  </a:lnTo>
                  <a:lnTo>
                    <a:pt x="802" y="1321"/>
                  </a:lnTo>
                  <a:lnTo>
                    <a:pt x="806" y="1326"/>
                  </a:lnTo>
                  <a:lnTo>
                    <a:pt x="806" y="1316"/>
                  </a:lnTo>
                  <a:lnTo>
                    <a:pt x="806" y="1321"/>
                  </a:lnTo>
                  <a:lnTo>
                    <a:pt x="806" y="1316"/>
                  </a:lnTo>
                  <a:lnTo>
                    <a:pt x="806" y="1321"/>
                  </a:lnTo>
                  <a:lnTo>
                    <a:pt x="806" y="1326"/>
                  </a:lnTo>
                  <a:lnTo>
                    <a:pt x="810" y="1321"/>
                  </a:lnTo>
                  <a:lnTo>
                    <a:pt x="810" y="1326"/>
                  </a:lnTo>
                  <a:lnTo>
                    <a:pt x="810" y="1321"/>
                  </a:lnTo>
                  <a:lnTo>
                    <a:pt x="814" y="1326"/>
                  </a:lnTo>
                  <a:lnTo>
                    <a:pt x="814" y="1321"/>
                  </a:lnTo>
                  <a:lnTo>
                    <a:pt x="814" y="1326"/>
                  </a:lnTo>
                  <a:lnTo>
                    <a:pt x="814" y="1321"/>
                  </a:lnTo>
                  <a:lnTo>
                    <a:pt x="814" y="1326"/>
                  </a:lnTo>
                  <a:lnTo>
                    <a:pt x="814" y="1321"/>
                  </a:lnTo>
                  <a:lnTo>
                    <a:pt x="814" y="1326"/>
                  </a:lnTo>
                  <a:lnTo>
                    <a:pt x="819" y="1321"/>
                  </a:lnTo>
                  <a:lnTo>
                    <a:pt x="819" y="1326"/>
                  </a:lnTo>
                  <a:lnTo>
                    <a:pt x="819" y="1321"/>
                  </a:lnTo>
                  <a:lnTo>
                    <a:pt x="819" y="1326"/>
                  </a:lnTo>
                  <a:lnTo>
                    <a:pt x="823" y="1321"/>
                  </a:lnTo>
                  <a:lnTo>
                    <a:pt x="827" y="1326"/>
                  </a:lnTo>
                  <a:lnTo>
                    <a:pt x="831" y="1321"/>
                  </a:lnTo>
                  <a:lnTo>
                    <a:pt x="831" y="1326"/>
                  </a:lnTo>
                  <a:lnTo>
                    <a:pt x="831" y="1321"/>
                  </a:lnTo>
                  <a:lnTo>
                    <a:pt x="831" y="1326"/>
                  </a:lnTo>
                  <a:lnTo>
                    <a:pt x="831" y="1321"/>
                  </a:lnTo>
                  <a:lnTo>
                    <a:pt x="831" y="1326"/>
                  </a:lnTo>
                  <a:lnTo>
                    <a:pt x="835" y="1321"/>
                  </a:lnTo>
                  <a:lnTo>
                    <a:pt x="835" y="1326"/>
                  </a:lnTo>
                  <a:lnTo>
                    <a:pt x="835" y="1321"/>
                  </a:lnTo>
                  <a:lnTo>
                    <a:pt x="835" y="1326"/>
                  </a:lnTo>
                  <a:lnTo>
                    <a:pt x="839" y="1321"/>
                  </a:lnTo>
                  <a:lnTo>
                    <a:pt x="839" y="1316"/>
                  </a:lnTo>
                  <a:lnTo>
                    <a:pt x="839" y="1321"/>
                  </a:lnTo>
                  <a:lnTo>
                    <a:pt x="839" y="1326"/>
                  </a:lnTo>
                  <a:lnTo>
                    <a:pt x="839" y="1321"/>
                  </a:lnTo>
                  <a:lnTo>
                    <a:pt x="839" y="1316"/>
                  </a:lnTo>
                  <a:lnTo>
                    <a:pt x="844" y="1321"/>
                  </a:lnTo>
                  <a:lnTo>
                    <a:pt x="844" y="1316"/>
                  </a:lnTo>
                  <a:lnTo>
                    <a:pt x="844" y="1326"/>
                  </a:lnTo>
                  <a:lnTo>
                    <a:pt x="844" y="1321"/>
                  </a:lnTo>
                  <a:lnTo>
                    <a:pt x="844" y="1316"/>
                  </a:lnTo>
                  <a:lnTo>
                    <a:pt x="844" y="1321"/>
                  </a:lnTo>
                  <a:lnTo>
                    <a:pt x="848" y="1316"/>
                  </a:lnTo>
                  <a:lnTo>
                    <a:pt x="848" y="1321"/>
                  </a:lnTo>
                  <a:lnTo>
                    <a:pt x="848" y="1316"/>
                  </a:lnTo>
                  <a:lnTo>
                    <a:pt x="848" y="1321"/>
                  </a:lnTo>
                  <a:lnTo>
                    <a:pt x="852" y="1316"/>
                  </a:lnTo>
                  <a:lnTo>
                    <a:pt x="852" y="1321"/>
                  </a:lnTo>
                  <a:lnTo>
                    <a:pt x="852" y="1316"/>
                  </a:lnTo>
                  <a:lnTo>
                    <a:pt x="852" y="1311"/>
                  </a:lnTo>
                  <a:lnTo>
                    <a:pt x="852" y="1316"/>
                  </a:lnTo>
                  <a:lnTo>
                    <a:pt x="856" y="1311"/>
                  </a:lnTo>
                  <a:lnTo>
                    <a:pt x="856" y="1306"/>
                  </a:lnTo>
                  <a:lnTo>
                    <a:pt x="856" y="1311"/>
                  </a:lnTo>
                  <a:lnTo>
                    <a:pt x="856" y="1306"/>
                  </a:lnTo>
                  <a:lnTo>
                    <a:pt x="856" y="1302"/>
                  </a:lnTo>
                  <a:lnTo>
                    <a:pt x="860" y="1292"/>
                  </a:lnTo>
                  <a:lnTo>
                    <a:pt x="860" y="1287"/>
                  </a:lnTo>
                  <a:lnTo>
                    <a:pt x="860" y="1277"/>
                  </a:lnTo>
                  <a:lnTo>
                    <a:pt x="860" y="1268"/>
                  </a:lnTo>
                  <a:lnTo>
                    <a:pt x="860" y="1258"/>
                  </a:lnTo>
                  <a:lnTo>
                    <a:pt x="860" y="1248"/>
                  </a:lnTo>
                  <a:lnTo>
                    <a:pt x="860" y="1229"/>
                  </a:lnTo>
                  <a:lnTo>
                    <a:pt x="860" y="1204"/>
                  </a:lnTo>
                  <a:lnTo>
                    <a:pt x="860" y="1175"/>
                  </a:lnTo>
                  <a:lnTo>
                    <a:pt x="860" y="1146"/>
                  </a:lnTo>
                  <a:lnTo>
                    <a:pt x="860" y="1122"/>
                  </a:lnTo>
                  <a:lnTo>
                    <a:pt x="865" y="1117"/>
                  </a:lnTo>
                  <a:lnTo>
                    <a:pt x="865" y="1132"/>
                  </a:lnTo>
                  <a:lnTo>
                    <a:pt x="865" y="1156"/>
                  </a:lnTo>
                  <a:lnTo>
                    <a:pt x="865" y="1190"/>
                  </a:lnTo>
                  <a:lnTo>
                    <a:pt x="865" y="1214"/>
                  </a:lnTo>
                  <a:lnTo>
                    <a:pt x="865" y="1238"/>
                  </a:lnTo>
                  <a:lnTo>
                    <a:pt x="865" y="1258"/>
                  </a:lnTo>
                  <a:lnTo>
                    <a:pt x="865" y="1263"/>
                  </a:lnTo>
                  <a:lnTo>
                    <a:pt x="865" y="1277"/>
                  </a:lnTo>
                  <a:lnTo>
                    <a:pt x="865" y="1282"/>
                  </a:lnTo>
                  <a:lnTo>
                    <a:pt x="869" y="1287"/>
                  </a:lnTo>
                  <a:lnTo>
                    <a:pt x="869" y="1292"/>
                  </a:lnTo>
                  <a:lnTo>
                    <a:pt x="869" y="1297"/>
                  </a:lnTo>
                  <a:lnTo>
                    <a:pt x="869" y="1302"/>
                  </a:lnTo>
                  <a:lnTo>
                    <a:pt x="869" y="1306"/>
                  </a:lnTo>
                  <a:lnTo>
                    <a:pt x="873" y="1311"/>
                  </a:lnTo>
                  <a:lnTo>
                    <a:pt x="873" y="1316"/>
                  </a:lnTo>
                  <a:lnTo>
                    <a:pt x="873" y="1311"/>
                  </a:lnTo>
                  <a:lnTo>
                    <a:pt x="873" y="1316"/>
                  </a:lnTo>
                  <a:lnTo>
                    <a:pt x="873" y="1311"/>
                  </a:lnTo>
                  <a:lnTo>
                    <a:pt x="873" y="1316"/>
                  </a:lnTo>
                  <a:lnTo>
                    <a:pt x="877" y="1311"/>
                  </a:lnTo>
                  <a:lnTo>
                    <a:pt x="877" y="1316"/>
                  </a:lnTo>
                  <a:lnTo>
                    <a:pt x="877" y="1311"/>
                  </a:lnTo>
                  <a:lnTo>
                    <a:pt x="877" y="1316"/>
                  </a:lnTo>
                  <a:lnTo>
                    <a:pt x="877" y="1311"/>
                  </a:lnTo>
                  <a:lnTo>
                    <a:pt x="881" y="1316"/>
                  </a:lnTo>
                  <a:lnTo>
                    <a:pt x="881" y="1311"/>
                  </a:lnTo>
                  <a:lnTo>
                    <a:pt x="885" y="1316"/>
                  </a:lnTo>
                  <a:lnTo>
                    <a:pt x="885" y="1311"/>
                  </a:lnTo>
                  <a:lnTo>
                    <a:pt x="890" y="1306"/>
                  </a:lnTo>
                  <a:lnTo>
                    <a:pt x="890" y="1302"/>
                  </a:lnTo>
                  <a:lnTo>
                    <a:pt x="894" y="1292"/>
                  </a:lnTo>
                  <a:lnTo>
                    <a:pt x="894" y="1297"/>
                  </a:lnTo>
                  <a:lnTo>
                    <a:pt x="894" y="1292"/>
                  </a:lnTo>
                  <a:lnTo>
                    <a:pt x="894" y="1287"/>
                  </a:lnTo>
                  <a:lnTo>
                    <a:pt x="894" y="1277"/>
                  </a:lnTo>
                  <a:lnTo>
                    <a:pt x="894" y="1272"/>
                  </a:lnTo>
                  <a:lnTo>
                    <a:pt x="894" y="1263"/>
                  </a:lnTo>
                  <a:lnTo>
                    <a:pt x="894" y="1258"/>
                  </a:lnTo>
                  <a:lnTo>
                    <a:pt x="894" y="1234"/>
                  </a:lnTo>
                  <a:lnTo>
                    <a:pt x="894" y="1219"/>
                  </a:lnTo>
                  <a:lnTo>
                    <a:pt x="894" y="1190"/>
                  </a:lnTo>
                  <a:lnTo>
                    <a:pt x="898" y="1166"/>
                  </a:lnTo>
                  <a:lnTo>
                    <a:pt x="898" y="1151"/>
                  </a:lnTo>
                  <a:lnTo>
                    <a:pt x="898" y="1141"/>
                  </a:lnTo>
                  <a:lnTo>
                    <a:pt x="898" y="1156"/>
                  </a:lnTo>
                  <a:lnTo>
                    <a:pt x="898" y="1175"/>
                  </a:lnTo>
                  <a:lnTo>
                    <a:pt x="898" y="1195"/>
                  </a:lnTo>
                  <a:lnTo>
                    <a:pt x="898" y="1209"/>
                  </a:lnTo>
                  <a:lnTo>
                    <a:pt x="898" y="1229"/>
                  </a:lnTo>
                  <a:lnTo>
                    <a:pt x="898" y="1234"/>
                  </a:lnTo>
                  <a:lnTo>
                    <a:pt x="898" y="1243"/>
                  </a:lnTo>
                  <a:lnTo>
                    <a:pt x="902" y="1238"/>
                  </a:lnTo>
                  <a:lnTo>
                    <a:pt x="902" y="1248"/>
                  </a:lnTo>
                  <a:lnTo>
                    <a:pt x="902" y="1243"/>
                  </a:lnTo>
                  <a:lnTo>
                    <a:pt x="902" y="1234"/>
                  </a:lnTo>
                  <a:lnTo>
                    <a:pt x="902" y="1229"/>
                  </a:lnTo>
                  <a:lnTo>
                    <a:pt x="902" y="1219"/>
                  </a:lnTo>
                  <a:lnTo>
                    <a:pt x="902" y="1204"/>
                  </a:lnTo>
                  <a:lnTo>
                    <a:pt x="902" y="1190"/>
                  </a:lnTo>
                  <a:lnTo>
                    <a:pt x="902" y="1166"/>
                  </a:lnTo>
                  <a:lnTo>
                    <a:pt x="906" y="1141"/>
                  </a:lnTo>
                  <a:lnTo>
                    <a:pt x="906" y="1102"/>
                  </a:lnTo>
                  <a:lnTo>
                    <a:pt x="906" y="1049"/>
                  </a:lnTo>
                  <a:lnTo>
                    <a:pt x="906" y="986"/>
                  </a:lnTo>
                  <a:lnTo>
                    <a:pt x="906" y="898"/>
                  </a:lnTo>
                  <a:lnTo>
                    <a:pt x="906" y="801"/>
                  </a:lnTo>
                  <a:lnTo>
                    <a:pt x="906" y="689"/>
                  </a:lnTo>
                  <a:lnTo>
                    <a:pt x="906" y="602"/>
                  </a:lnTo>
                  <a:lnTo>
                    <a:pt x="906" y="573"/>
                  </a:lnTo>
                  <a:lnTo>
                    <a:pt x="906" y="612"/>
                  </a:lnTo>
                  <a:lnTo>
                    <a:pt x="906" y="709"/>
                  </a:lnTo>
                  <a:lnTo>
                    <a:pt x="910" y="821"/>
                  </a:lnTo>
                  <a:lnTo>
                    <a:pt x="910" y="923"/>
                  </a:lnTo>
                  <a:lnTo>
                    <a:pt x="910" y="1000"/>
                  </a:lnTo>
                  <a:lnTo>
                    <a:pt x="910" y="1063"/>
                  </a:lnTo>
                  <a:lnTo>
                    <a:pt x="910" y="1112"/>
                  </a:lnTo>
                  <a:lnTo>
                    <a:pt x="910" y="1146"/>
                  </a:lnTo>
                  <a:lnTo>
                    <a:pt x="910" y="1175"/>
                  </a:lnTo>
                  <a:lnTo>
                    <a:pt x="910" y="1200"/>
                  </a:lnTo>
                  <a:lnTo>
                    <a:pt x="910" y="1214"/>
                  </a:lnTo>
                  <a:lnTo>
                    <a:pt x="910" y="1229"/>
                  </a:lnTo>
                  <a:lnTo>
                    <a:pt x="915" y="1238"/>
                  </a:lnTo>
                  <a:lnTo>
                    <a:pt x="915" y="1243"/>
                  </a:lnTo>
                  <a:lnTo>
                    <a:pt x="915" y="1258"/>
                  </a:lnTo>
                  <a:lnTo>
                    <a:pt x="915" y="1263"/>
                  </a:lnTo>
                  <a:lnTo>
                    <a:pt x="915" y="1268"/>
                  </a:lnTo>
                  <a:lnTo>
                    <a:pt x="915" y="1272"/>
                  </a:lnTo>
                  <a:lnTo>
                    <a:pt x="915" y="1277"/>
                  </a:lnTo>
                  <a:lnTo>
                    <a:pt x="919" y="1282"/>
                  </a:lnTo>
                  <a:lnTo>
                    <a:pt x="919" y="1287"/>
                  </a:lnTo>
                  <a:lnTo>
                    <a:pt x="919" y="1282"/>
                  </a:lnTo>
                  <a:lnTo>
                    <a:pt x="919" y="1287"/>
                  </a:lnTo>
                  <a:lnTo>
                    <a:pt x="919" y="1282"/>
                  </a:lnTo>
                  <a:lnTo>
                    <a:pt x="919" y="1272"/>
                  </a:lnTo>
                  <a:lnTo>
                    <a:pt x="923" y="1268"/>
                  </a:lnTo>
                  <a:lnTo>
                    <a:pt x="923" y="1258"/>
                  </a:lnTo>
                  <a:lnTo>
                    <a:pt x="923" y="1253"/>
                  </a:lnTo>
                  <a:lnTo>
                    <a:pt x="923" y="1243"/>
                  </a:lnTo>
                  <a:lnTo>
                    <a:pt x="923" y="1229"/>
                  </a:lnTo>
                  <a:lnTo>
                    <a:pt x="923" y="1214"/>
                  </a:lnTo>
                  <a:lnTo>
                    <a:pt x="923" y="1195"/>
                  </a:lnTo>
                  <a:lnTo>
                    <a:pt x="923" y="1170"/>
                  </a:lnTo>
                  <a:lnTo>
                    <a:pt x="923" y="1132"/>
                  </a:lnTo>
                  <a:lnTo>
                    <a:pt x="923" y="1088"/>
                  </a:lnTo>
                  <a:lnTo>
                    <a:pt x="927" y="1029"/>
                  </a:lnTo>
                  <a:lnTo>
                    <a:pt x="927" y="961"/>
                  </a:lnTo>
                  <a:lnTo>
                    <a:pt x="927" y="893"/>
                  </a:lnTo>
                  <a:lnTo>
                    <a:pt x="927" y="855"/>
                  </a:lnTo>
                  <a:lnTo>
                    <a:pt x="927" y="850"/>
                  </a:lnTo>
                  <a:lnTo>
                    <a:pt x="927" y="903"/>
                  </a:lnTo>
                  <a:lnTo>
                    <a:pt x="927" y="966"/>
                  </a:lnTo>
                  <a:lnTo>
                    <a:pt x="927" y="1029"/>
                  </a:lnTo>
                  <a:lnTo>
                    <a:pt x="927" y="1093"/>
                  </a:lnTo>
                  <a:lnTo>
                    <a:pt x="927" y="1136"/>
                  </a:lnTo>
                  <a:lnTo>
                    <a:pt x="927" y="1170"/>
                  </a:lnTo>
                  <a:lnTo>
                    <a:pt x="931" y="1195"/>
                  </a:lnTo>
                  <a:lnTo>
                    <a:pt x="931" y="1219"/>
                  </a:lnTo>
                  <a:lnTo>
                    <a:pt x="931" y="1238"/>
                  </a:lnTo>
                  <a:lnTo>
                    <a:pt x="931" y="1243"/>
                  </a:lnTo>
                  <a:lnTo>
                    <a:pt x="931" y="1263"/>
                  </a:lnTo>
                  <a:lnTo>
                    <a:pt x="931" y="1268"/>
                  </a:lnTo>
                  <a:lnTo>
                    <a:pt x="931" y="1277"/>
                  </a:lnTo>
                  <a:lnTo>
                    <a:pt x="931" y="1287"/>
                  </a:lnTo>
                  <a:lnTo>
                    <a:pt x="936" y="1292"/>
                  </a:lnTo>
                  <a:lnTo>
                    <a:pt x="936" y="1297"/>
                  </a:lnTo>
                  <a:lnTo>
                    <a:pt x="936" y="1302"/>
                  </a:lnTo>
                  <a:lnTo>
                    <a:pt x="936" y="1306"/>
                  </a:lnTo>
                  <a:lnTo>
                    <a:pt x="936" y="1302"/>
                  </a:lnTo>
                  <a:lnTo>
                    <a:pt x="940" y="1306"/>
                  </a:lnTo>
                  <a:lnTo>
                    <a:pt x="940" y="1302"/>
                  </a:lnTo>
                  <a:lnTo>
                    <a:pt x="940" y="1306"/>
                  </a:lnTo>
                  <a:lnTo>
                    <a:pt x="944" y="1311"/>
                  </a:lnTo>
                  <a:lnTo>
                    <a:pt x="944" y="1306"/>
                  </a:lnTo>
                  <a:lnTo>
                    <a:pt x="948" y="1302"/>
                  </a:lnTo>
                  <a:lnTo>
                    <a:pt x="948" y="1306"/>
                  </a:lnTo>
                  <a:lnTo>
                    <a:pt x="948" y="1302"/>
                  </a:lnTo>
                  <a:lnTo>
                    <a:pt x="948" y="1297"/>
                  </a:lnTo>
                  <a:lnTo>
                    <a:pt x="948" y="1292"/>
                  </a:lnTo>
                  <a:lnTo>
                    <a:pt x="948" y="1287"/>
                  </a:lnTo>
                  <a:lnTo>
                    <a:pt x="948" y="1277"/>
                  </a:lnTo>
                  <a:lnTo>
                    <a:pt x="952" y="1277"/>
                  </a:lnTo>
                  <a:lnTo>
                    <a:pt x="952" y="1268"/>
                  </a:lnTo>
                  <a:lnTo>
                    <a:pt x="952" y="1263"/>
                  </a:lnTo>
                  <a:lnTo>
                    <a:pt x="952" y="1253"/>
                  </a:lnTo>
                  <a:lnTo>
                    <a:pt x="952" y="1243"/>
                  </a:lnTo>
                  <a:lnTo>
                    <a:pt x="952" y="1229"/>
                  </a:lnTo>
                  <a:lnTo>
                    <a:pt x="952" y="1214"/>
                  </a:lnTo>
                  <a:lnTo>
                    <a:pt x="952" y="1190"/>
                  </a:lnTo>
                  <a:lnTo>
                    <a:pt x="952" y="1161"/>
                  </a:lnTo>
                  <a:lnTo>
                    <a:pt x="952" y="1122"/>
                  </a:lnTo>
                  <a:lnTo>
                    <a:pt x="956" y="1073"/>
                  </a:lnTo>
                  <a:lnTo>
                    <a:pt x="956" y="1010"/>
                  </a:lnTo>
                  <a:lnTo>
                    <a:pt x="956" y="942"/>
                  </a:lnTo>
                  <a:lnTo>
                    <a:pt x="956" y="879"/>
                  </a:lnTo>
                  <a:lnTo>
                    <a:pt x="956" y="845"/>
                  </a:lnTo>
                  <a:lnTo>
                    <a:pt x="956" y="855"/>
                  </a:lnTo>
                  <a:lnTo>
                    <a:pt x="956" y="903"/>
                  </a:lnTo>
                  <a:lnTo>
                    <a:pt x="956" y="976"/>
                  </a:lnTo>
                  <a:lnTo>
                    <a:pt x="956" y="1034"/>
                  </a:lnTo>
                  <a:lnTo>
                    <a:pt x="956" y="1088"/>
                  </a:lnTo>
                  <a:lnTo>
                    <a:pt x="956" y="1127"/>
                  </a:lnTo>
                  <a:lnTo>
                    <a:pt x="961" y="1151"/>
                  </a:lnTo>
                  <a:lnTo>
                    <a:pt x="961" y="1175"/>
                  </a:lnTo>
                  <a:lnTo>
                    <a:pt x="961" y="1180"/>
                  </a:lnTo>
                  <a:lnTo>
                    <a:pt x="961" y="1170"/>
                  </a:lnTo>
                  <a:lnTo>
                    <a:pt x="961" y="1175"/>
                  </a:lnTo>
                  <a:lnTo>
                    <a:pt x="961" y="1190"/>
                  </a:lnTo>
                  <a:lnTo>
                    <a:pt x="961" y="1209"/>
                  </a:lnTo>
                  <a:lnTo>
                    <a:pt x="965" y="1229"/>
                  </a:lnTo>
                  <a:lnTo>
                    <a:pt x="965" y="1238"/>
                  </a:lnTo>
                  <a:lnTo>
                    <a:pt x="965" y="1253"/>
                  </a:lnTo>
                  <a:lnTo>
                    <a:pt x="965" y="1268"/>
                  </a:lnTo>
                  <a:lnTo>
                    <a:pt x="965" y="1272"/>
                  </a:lnTo>
                  <a:lnTo>
                    <a:pt x="965" y="1282"/>
                  </a:lnTo>
                  <a:lnTo>
                    <a:pt x="965" y="1287"/>
                  </a:lnTo>
                  <a:lnTo>
                    <a:pt x="965" y="1292"/>
                  </a:lnTo>
                  <a:lnTo>
                    <a:pt x="969" y="1297"/>
                  </a:lnTo>
                  <a:lnTo>
                    <a:pt x="969" y="1302"/>
                  </a:lnTo>
                  <a:lnTo>
                    <a:pt x="969" y="1306"/>
                  </a:lnTo>
                  <a:lnTo>
                    <a:pt x="973" y="1302"/>
                  </a:lnTo>
                  <a:lnTo>
                    <a:pt x="973" y="1306"/>
                  </a:lnTo>
                  <a:lnTo>
                    <a:pt x="973" y="1302"/>
                  </a:lnTo>
                  <a:lnTo>
                    <a:pt x="973" y="1306"/>
                  </a:lnTo>
                  <a:lnTo>
                    <a:pt x="973" y="1302"/>
                  </a:lnTo>
                  <a:lnTo>
                    <a:pt x="973" y="1306"/>
                  </a:lnTo>
                  <a:lnTo>
                    <a:pt x="973" y="1302"/>
                  </a:lnTo>
                  <a:lnTo>
                    <a:pt x="977" y="1297"/>
                  </a:lnTo>
                  <a:lnTo>
                    <a:pt x="977" y="1292"/>
                  </a:lnTo>
                  <a:lnTo>
                    <a:pt x="977" y="1287"/>
                  </a:lnTo>
                  <a:lnTo>
                    <a:pt x="977" y="1282"/>
                  </a:lnTo>
                  <a:lnTo>
                    <a:pt x="977" y="1277"/>
                  </a:lnTo>
                  <a:lnTo>
                    <a:pt x="977" y="1268"/>
                  </a:lnTo>
                  <a:lnTo>
                    <a:pt x="977" y="1253"/>
                  </a:lnTo>
                  <a:lnTo>
                    <a:pt x="977" y="1243"/>
                  </a:lnTo>
                  <a:lnTo>
                    <a:pt x="977" y="1229"/>
                  </a:lnTo>
                  <a:lnTo>
                    <a:pt x="977" y="1204"/>
                  </a:lnTo>
                  <a:lnTo>
                    <a:pt x="977" y="1180"/>
                  </a:lnTo>
                  <a:lnTo>
                    <a:pt x="982" y="1161"/>
                  </a:lnTo>
                  <a:lnTo>
                    <a:pt x="982" y="1151"/>
                  </a:lnTo>
                  <a:lnTo>
                    <a:pt x="982" y="1156"/>
                  </a:lnTo>
                  <a:lnTo>
                    <a:pt x="982" y="1170"/>
                  </a:lnTo>
                  <a:lnTo>
                    <a:pt x="982" y="1190"/>
                  </a:lnTo>
                  <a:lnTo>
                    <a:pt x="982" y="1214"/>
                  </a:lnTo>
                  <a:lnTo>
                    <a:pt x="982" y="1224"/>
                  </a:lnTo>
                  <a:lnTo>
                    <a:pt x="982" y="1229"/>
                  </a:lnTo>
                  <a:lnTo>
                    <a:pt x="982" y="1234"/>
                  </a:lnTo>
                  <a:lnTo>
                    <a:pt x="982" y="1229"/>
                  </a:lnTo>
                  <a:lnTo>
                    <a:pt x="986" y="1219"/>
                  </a:lnTo>
                  <a:lnTo>
                    <a:pt x="986" y="1204"/>
                  </a:lnTo>
                  <a:lnTo>
                    <a:pt x="986" y="1190"/>
                  </a:lnTo>
                  <a:lnTo>
                    <a:pt x="986" y="1170"/>
                  </a:lnTo>
                  <a:lnTo>
                    <a:pt x="986" y="1156"/>
                  </a:lnTo>
                  <a:lnTo>
                    <a:pt x="986" y="1161"/>
                  </a:lnTo>
                  <a:lnTo>
                    <a:pt x="986" y="1180"/>
                  </a:lnTo>
                  <a:lnTo>
                    <a:pt x="986" y="1204"/>
                  </a:lnTo>
                  <a:lnTo>
                    <a:pt x="986" y="1229"/>
                  </a:lnTo>
                  <a:lnTo>
                    <a:pt x="990" y="1248"/>
                  </a:lnTo>
                  <a:lnTo>
                    <a:pt x="990" y="1258"/>
                  </a:lnTo>
                  <a:lnTo>
                    <a:pt x="990" y="1272"/>
                  </a:lnTo>
                  <a:lnTo>
                    <a:pt x="990" y="1277"/>
                  </a:lnTo>
                  <a:lnTo>
                    <a:pt x="990" y="1287"/>
                  </a:lnTo>
                  <a:lnTo>
                    <a:pt x="990" y="1297"/>
                  </a:lnTo>
                  <a:lnTo>
                    <a:pt x="990" y="1302"/>
                  </a:lnTo>
                  <a:lnTo>
                    <a:pt x="994" y="1306"/>
                  </a:lnTo>
                  <a:lnTo>
                    <a:pt x="994" y="1311"/>
                  </a:lnTo>
                  <a:lnTo>
                    <a:pt x="998" y="1316"/>
                  </a:lnTo>
                  <a:lnTo>
                    <a:pt x="998" y="1321"/>
                  </a:lnTo>
                  <a:lnTo>
                    <a:pt x="1002" y="1316"/>
                  </a:lnTo>
                  <a:lnTo>
                    <a:pt x="1002" y="1321"/>
                  </a:lnTo>
                  <a:lnTo>
                    <a:pt x="1002" y="1316"/>
                  </a:lnTo>
                  <a:lnTo>
                    <a:pt x="1002" y="1321"/>
                  </a:lnTo>
                  <a:lnTo>
                    <a:pt x="1007" y="1316"/>
                  </a:lnTo>
                  <a:lnTo>
                    <a:pt x="1007" y="1321"/>
                  </a:lnTo>
                  <a:lnTo>
                    <a:pt x="1007" y="1316"/>
                  </a:lnTo>
                  <a:lnTo>
                    <a:pt x="1007" y="1321"/>
                  </a:lnTo>
                  <a:lnTo>
                    <a:pt x="1007" y="1316"/>
                  </a:lnTo>
                  <a:lnTo>
                    <a:pt x="1007" y="1321"/>
                  </a:lnTo>
                  <a:lnTo>
                    <a:pt x="1011" y="1316"/>
                  </a:lnTo>
                  <a:lnTo>
                    <a:pt x="1011" y="1321"/>
                  </a:lnTo>
                  <a:lnTo>
                    <a:pt x="1011" y="1316"/>
                  </a:lnTo>
                  <a:lnTo>
                    <a:pt x="1015" y="1321"/>
                  </a:lnTo>
                  <a:lnTo>
                    <a:pt x="1019" y="1321"/>
                  </a:lnTo>
                  <a:lnTo>
                    <a:pt x="1023" y="1316"/>
                  </a:lnTo>
                  <a:lnTo>
                    <a:pt x="1023" y="1321"/>
                  </a:lnTo>
                  <a:lnTo>
                    <a:pt x="1023" y="1326"/>
                  </a:lnTo>
                  <a:lnTo>
                    <a:pt x="1027" y="1321"/>
                  </a:lnTo>
                  <a:lnTo>
                    <a:pt x="1027" y="1316"/>
                  </a:lnTo>
                  <a:lnTo>
                    <a:pt x="1032" y="1321"/>
                  </a:lnTo>
                  <a:lnTo>
                    <a:pt x="1036" y="1316"/>
                  </a:lnTo>
                  <a:lnTo>
                    <a:pt x="1036" y="1321"/>
                  </a:lnTo>
                  <a:lnTo>
                    <a:pt x="1036" y="1316"/>
                  </a:lnTo>
                  <a:lnTo>
                    <a:pt x="1036" y="1321"/>
                  </a:lnTo>
                  <a:lnTo>
                    <a:pt x="1036" y="1316"/>
                  </a:lnTo>
                  <a:lnTo>
                    <a:pt x="1040" y="1321"/>
                  </a:lnTo>
                  <a:lnTo>
                    <a:pt x="1040" y="1316"/>
                  </a:lnTo>
                  <a:lnTo>
                    <a:pt x="1040" y="1321"/>
                  </a:lnTo>
                  <a:lnTo>
                    <a:pt x="1040" y="1316"/>
                  </a:lnTo>
                  <a:lnTo>
                    <a:pt x="1040" y="1321"/>
                  </a:lnTo>
                  <a:lnTo>
                    <a:pt x="1044" y="1316"/>
                  </a:lnTo>
                  <a:lnTo>
                    <a:pt x="1044" y="1321"/>
                  </a:lnTo>
                  <a:lnTo>
                    <a:pt x="1044" y="1316"/>
                  </a:lnTo>
                  <a:lnTo>
                    <a:pt x="1044" y="1311"/>
                  </a:lnTo>
                  <a:lnTo>
                    <a:pt x="1044" y="1316"/>
                  </a:lnTo>
                  <a:lnTo>
                    <a:pt x="1048" y="1311"/>
                  </a:lnTo>
                  <a:lnTo>
                    <a:pt x="1048" y="1316"/>
                  </a:lnTo>
                  <a:lnTo>
                    <a:pt x="1048" y="1311"/>
                  </a:lnTo>
                  <a:lnTo>
                    <a:pt x="1048" y="1306"/>
                  </a:lnTo>
                  <a:lnTo>
                    <a:pt x="1048" y="1311"/>
                  </a:lnTo>
                  <a:lnTo>
                    <a:pt x="1053" y="1306"/>
                  </a:lnTo>
                  <a:lnTo>
                    <a:pt x="1053" y="1302"/>
                  </a:lnTo>
                  <a:lnTo>
                    <a:pt x="1053" y="1297"/>
                  </a:lnTo>
                  <a:lnTo>
                    <a:pt x="1053" y="1292"/>
                  </a:lnTo>
                  <a:lnTo>
                    <a:pt x="1053" y="1287"/>
                  </a:lnTo>
                  <a:lnTo>
                    <a:pt x="1053" y="1277"/>
                  </a:lnTo>
                  <a:lnTo>
                    <a:pt x="1057" y="1272"/>
                  </a:lnTo>
                  <a:lnTo>
                    <a:pt x="1057" y="1268"/>
                  </a:lnTo>
                  <a:lnTo>
                    <a:pt x="1057" y="1258"/>
                  </a:lnTo>
                  <a:lnTo>
                    <a:pt x="1057" y="1243"/>
                  </a:lnTo>
                  <a:lnTo>
                    <a:pt x="1057" y="1224"/>
                  </a:lnTo>
                  <a:lnTo>
                    <a:pt x="1057" y="1204"/>
                  </a:lnTo>
                  <a:lnTo>
                    <a:pt x="1057" y="1175"/>
                  </a:lnTo>
                  <a:lnTo>
                    <a:pt x="1057" y="1141"/>
                  </a:lnTo>
                  <a:lnTo>
                    <a:pt x="1057" y="1098"/>
                  </a:lnTo>
                  <a:lnTo>
                    <a:pt x="1057" y="1049"/>
                  </a:lnTo>
                  <a:lnTo>
                    <a:pt x="1061" y="1010"/>
                  </a:lnTo>
                  <a:lnTo>
                    <a:pt x="1061" y="1005"/>
                  </a:lnTo>
                  <a:lnTo>
                    <a:pt x="1061" y="1029"/>
                  </a:lnTo>
                  <a:lnTo>
                    <a:pt x="1061" y="1073"/>
                  </a:lnTo>
                  <a:lnTo>
                    <a:pt x="1061" y="1117"/>
                  </a:lnTo>
                  <a:lnTo>
                    <a:pt x="1061" y="1161"/>
                  </a:lnTo>
                  <a:lnTo>
                    <a:pt x="1061" y="1185"/>
                  </a:lnTo>
                  <a:lnTo>
                    <a:pt x="1061" y="1214"/>
                  </a:lnTo>
                  <a:lnTo>
                    <a:pt x="1061" y="1234"/>
                  </a:lnTo>
                  <a:lnTo>
                    <a:pt x="1061" y="1243"/>
                  </a:lnTo>
                  <a:lnTo>
                    <a:pt x="1065" y="1258"/>
                  </a:lnTo>
                  <a:lnTo>
                    <a:pt x="1065" y="1268"/>
                  </a:lnTo>
                  <a:lnTo>
                    <a:pt x="1065" y="1272"/>
                  </a:lnTo>
                  <a:lnTo>
                    <a:pt x="1065" y="1277"/>
                  </a:lnTo>
                  <a:lnTo>
                    <a:pt x="1065" y="1282"/>
                  </a:lnTo>
                  <a:lnTo>
                    <a:pt x="1065" y="1287"/>
                  </a:lnTo>
                  <a:lnTo>
                    <a:pt x="1069" y="1292"/>
                  </a:lnTo>
                  <a:lnTo>
                    <a:pt x="1069" y="1287"/>
                  </a:lnTo>
                  <a:lnTo>
                    <a:pt x="1069" y="1282"/>
                  </a:lnTo>
                  <a:lnTo>
                    <a:pt x="1069" y="1277"/>
                  </a:lnTo>
                  <a:lnTo>
                    <a:pt x="1069" y="1282"/>
                  </a:lnTo>
                  <a:lnTo>
                    <a:pt x="1069" y="1277"/>
                  </a:lnTo>
                  <a:lnTo>
                    <a:pt x="1069" y="1272"/>
                  </a:lnTo>
                  <a:lnTo>
                    <a:pt x="1073" y="1268"/>
                  </a:lnTo>
                  <a:lnTo>
                    <a:pt x="1073" y="1263"/>
                  </a:lnTo>
                  <a:lnTo>
                    <a:pt x="1073" y="1248"/>
                  </a:lnTo>
                  <a:lnTo>
                    <a:pt x="1073" y="1243"/>
                  </a:lnTo>
                  <a:lnTo>
                    <a:pt x="1073" y="1229"/>
                  </a:lnTo>
                  <a:lnTo>
                    <a:pt x="1073" y="1219"/>
                  </a:lnTo>
                  <a:lnTo>
                    <a:pt x="1073" y="1195"/>
                  </a:lnTo>
                  <a:lnTo>
                    <a:pt x="1073" y="1175"/>
                  </a:lnTo>
                  <a:lnTo>
                    <a:pt x="1073" y="1151"/>
                  </a:lnTo>
                  <a:lnTo>
                    <a:pt x="1073" y="1112"/>
                  </a:lnTo>
                  <a:lnTo>
                    <a:pt x="1078" y="1063"/>
                  </a:lnTo>
                  <a:lnTo>
                    <a:pt x="1078" y="1005"/>
                  </a:lnTo>
                  <a:lnTo>
                    <a:pt x="1078" y="927"/>
                  </a:lnTo>
                  <a:lnTo>
                    <a:pt x="1078" y="825"/>
                  </a:lnTo>
                  <a:lnTo>
                    <a:pt x="1078" y="709"/>
                  </a:lnTo>
                  <a:lnTo>
                    <a:pt x="1078" y="587"/>
                  </a:lnTo>
                  <a:lnTo>
                    <a:pt x="1078" y="510"/>
                  </a:lnTo>
                  <a:lnTo>
                    <a:pt x="1078" y="500"/>
                  </a:lnTo>
                  <a:lnTo>
                    <a:pt x="1078" y="573"/>
                  </a:lnTo>
                  <a:lnTo>
                    <a:pt x="1078" y="689"/>
                  </a:lnTo>
                  <a:lnTo>
                    <a:pt x="1082" y="811"/>
                  </a:lnTo>
                  <a:lnTo>
                    <a:pt x="1082" y="908"/>
                  </a:lnTo>
                  <a:lnTo>
                    <a:pt x="1082" y="991"/>
                  </a:lnTo>
                  <a:lnTo>
                    <a:pt x="1082" y="1059"/>
                  </a:lnTo>
                  <a:lnTo>
                    <a:pt x="1082" y="1112"/>
                  </a:lnTo>
                  <a:lnTo>
                    <a:pt x="1082" y="1146"/>
                  </a:lnTo>
                  <a:lnTo>
                    <a:pt x="1082" y="1175"/>
                  </a:lnTo>
                  <a:lnTo>
                    <a:pt x="1082" y="1200"/>
                  </a:lnTo>
                  <a:lnTo>
                    <a:pt x="1082" y="1219"/>
                  </a:lnTo>
                  <a:lnTo>
                    <a:pt x="1082" y="1229"/>
                  </a:lnTo>
                  <a:lnTo>
                    <a:pt x="1086" y="1243"/>
                  </a:lnTo>
                  <a:lnTo>
                    <a:pt x="1086" y="1253"/>
                  </a:lnTo>
                  <a:lnTo>
                    <a:pt x="1086" y="1258"/>
                  </a:lnTo>
                  <a:lnTo>
                    <a:pt x="1086" y="1268"/>
                  </a:lnTo>
                  <a:lnTo>
                    <a:pt x="1086" y="1272"/>
                  </a:lnTo>
                  <a:lnTo>
                    <a:pt x="1086" y="1277"/>
                  </a:lnTo>
                  <a:lnTo>
                    <a:pt x="1086" y="1282"/>
                  </a:lnTo>
                  <a:lnTo>
                    <a:pt x="1086" y="1287"/>
                  </a:lnTo>
                  <a:lnTo>
                    <a:pt x="1086" y="1292"/>
                  </a:lnTo>
                  <a:lnTo>
                    <a:pt x="1086" y="1297"/>
                  </a:lnTo>
                  <a:lnTo>
                    <a:pt x="1090" y="1292"/>
                  </a:lnTo>
                  <a:lnTo>
                    <a:pt x="1090" y="1302"/>
                  </a:lnTo>
                  <a:lnTo>
                    <a:pt x="1090" y="1297"/>
                  </a:lnTo>
                  <a:lnTo>
                    <a:pt x="1090" y="1302"/>
                  </a:lnTo>
                  <a:lnTo>
                    <a:pt x="1090" y="1311"/>
                  </a:lnTo>
                  <a:lnTo>
                    <a:pt x="1094" y="1306"/>
                  </a:lnTo>
                  <a:lnTo>
                    <a:pt x="1094" y="1311"/>
                  </a:lnTo>
                  <a:lnTo>
                    <a:pt x="1094" y="1306"/>
                  </a:lnTo>
                  <a:lnTo>
                    <a:pt x="1094" y="1311"/>
                  </a:lnTo>
                  <a:lnTo>
                    <a:pt x="1098" y="1316"/>
                  </a:lnTo>
                  <a:lnTo>
                    <a:pt x="1103" y="1311"/>
                  </a:lnTo>
                  <a:lnTo>
                    <a:pt x="1103" y="1316"/>
                  </a:lnTo>
                  <a:lnTo>
                    <a:pt x="1103" y="1321"/>
                  </a:lnTo>
                  <a:lnTo>
                    <a:pt x="1107" y="1316"/>
                  </a:lnTo>
                  <a:lnTo>
                    <a:pt x="1107" y="1321"/>
                  </a:lnTo>
                  <a:lnTo>
                    <a:pt x="1107" y="1316"/>
                  </a:lnTo>
                  <a:lnTo>
                    <a:pt x="1111" y="1321"/>
                  </a:lnTo>
                  <a:lnTo>
                    <a:pt x="1111" y="1316"/>
                  </a:lnTo>
                  <a:lnTo>
                    <a:pt x="1115" y="1321"/>
                  </a:lnTo>
                  <a:lnTo>
                    <a:pt x="1115" y="1316"/>
                  </a:lnTo>
                  <a:lnTo>
                    <a:pt x="1115" y="1321"/>
                  </a:lnTo>
                  <a:lnTo>
                    <a:pt x="1115" y="1316"/>
                  </a:lnTo>
                  <a:lnTo>
                    <a:pt x="1115" y="1321"/>
                  </a:lnTo>
                  <a:lnTo>
                    <a:pt x="1115" y="1316"/>
                  </a:lnTo>
                  <a:lnTo>
                    <a:pt x="1119" y="1321"/>
                  </a:lnTo>
                  <a:lnTo>
                    <a:pt x="1119" y="1316"/>
                  </a:lnTo>
                  <a:lnTo>
                    <a:pt x="1119" y="1321"/>
                  </a:lnTo>
                  <a:lnTo>
                    <a:pt x="1119" y="1316"/>
                  </a:lnTo>
                  <a:lnTo>
                    <a:pt x="1124" y="1321"/>
                  </a:lnTo>
                  <a:lnTo>
                    <a:pt x="1124" y="1316"/>
                  </a:lnTo>
                  <a:lnTo>
                    <a:pt x="1124" y="1321"/>
                  </a:lnTo>
                  <a:lnTo>
                    <a:pt x="1124" y="1316"/>
                  </a:lnTo>
                  <a:lnTo>
                    <a:pt x="1124" y="1321"/>
                  </a:lnTo>
                  <a:lnTo>
                    <a:pt x="1128" y="1316"/>
                  </a:lnTo>
                  <a:lnTo>
                    <a:pt x="1128" y="1321"/>
                  </a:lnTo>
                  <a:lnTo>
                    <a:pt x="1128" y="1316"/>
                  </a:lnTo>
                  <a:lnTo>
                    <a:pt x="1128" y="1311"/>
                  </a:lnTo>
                  <a:lnTo>
                    <a:pt x="1128" y="1316"/>
                  </a:lnTo>
                  <a:lnTo>
                    <a:pt x="1132" y="1311"/>
                  </a:lnTo>
                  <a:lnTo>
                    <a:pt x="1132" y="1316"/>
                  </a:lnTo>
                  <a:lnTo>
                    <a:pt x="1132" y="1311"/>
                  </a:lnTo>
                  <a:lnTo>
                    <a:pt x="1132" y="1306"/>
                  </a:lnTo>
                  <a:lnTo>
                    <a:pt x="1132" y="1302"/>
                  </a:lnTo>
                  <a:lnTo>
                    <a:pt x="1136" y="1297"/>
                  </a:lnTo>
                  <a:lnTo>
                    <a:pt x="1136" y="1292"/>
                  </a:lnTo>
                  <a:lnTo>
                    <a:pt x="1136" y="1287"/>
                  </a:lnTo>
                  <a:lnTo>
                    <a:pt x="1136" y="1277"/>
                  </a:lnTo>
                  <a:lnTo>
                    <a:pt x="1136" y="1272"/>
                  </a:lnTo>
                  <a:lnTo>
                    <a:pt x="1136" y="1253"/>
                  </a:lnTo>
                  <a:lnTo>
                    <a:pt x="1136" y="1243"/>
                  </a:lnTo>
                  <a:lnTo>
                    <a:pt x="1136" y="1219"/>
                  </a:lnTo>
                  <a:lnTo>
                    <a:pt x="1136" y="1200"/>
                  </a:lnTo>
                  <a:lnTo>
                    <a:pt x="1136" y="1175"/>
                  </a:lnTo>
                  <a:lnTo>
                    <a:pt x="1140" y="1161"/>
                  </a:lnTo>
                  <a:lnTo>
                    <a:pt x="1140" y="1166"/>
                  </a:lnTo>
                  <a:lnTo>
                    <a:pt x="1140" y="1185"/>
                  </a:lnTo>
                  <a:lnTo>
                    <a:pt x="1140" y="1209"/>
                  </a:lnTo>
                  <a:lnTo>
                    <a:pt x="1140" y="1224"/>
                  </a:lnTo>
                  <a:lnTo>
                    <a:pt x="1140" y="1248"/>
                  </a:lnTo>
                  <a:lnTo>
                    <a:pt x="1140" y="1258"/>
                  </a:lnTo>
                  <a:lnTo>
                    <a:pt x="1140" y="1268"/>
                  </a:lnTo>
                  <a:lnTo>
                    <a:pt x="1140" y="1282"/>
                  </a:lnTo>
                  <a:lnTo>
                    <a:pt x="1140" y="1287"/>
                  </a:lnTo>
                  <a:lnTo>
                    <a:pt x="1140" y="1297"/>
                  </a:lnTo>
                  <a:lnTo>
                    <a:pt x="1144" y="1302"/>
                  </a:lnTo>
                  <a:lnTo>
                    <a:pt x="1144" y="1306"/>
                  </a:lnTo>
                  <a:lnTo>
                    <a:pt x="1144" y="1311"/>
                  </a:lnTo>
                  <a:lnTo>
                    <a:pt x="1144" y="1306"/>
                  </a:lnTo>
                  <a:lnTo>
                    <a:pt x="1149" y="1311"/>
                  </a:lnTo>
                  <a:lnTo>
                    <a:pt x="1149" y="1316"/>
                  </a:lnTo>
                  <a:lnTo>
                    <a:pt x="1149" y="1306"/>
                  </a:lnTo>
                  <a:lnTo>
                    <a:pt x="1149" y="1316"/>
                  </a:lnTo>
                  <a:lnTo>
                    <a:pt x="1149" y="1311"/>
                  </a:lnTo>
                  <a:lnTo>
                    <a:pt x="1153" y="1316"/>
                  </a:lnTo>
                  <a:lnTo>
                    <a:pt x="1153" y="1311"/>
                  </a:lnTo>
                  <a:lnTo>
                    <a:pt x="1153" y="1316"/>
                  </a:lnTo>
                  <a:lnTo>
                    <a:pt x="1153" y="1311"/>
                  </a:lnTo>
                  <a:lnTo>
                    <a:pt x="1153" y="1316"/>
                  </a:lnTo>
                  <a:lnTo>
                    <a:pt x="1153" y="1311"/>
                  </a:lnTo>
                  <a:lnTo>
                    <a:pt x="1153" y="1316"/>
                  </a:lnTo>
                  <a:lnTo>
                    <a:pt x="1157" y="1311"/>
                  </a:lnTo>
                  <a:lnTo>
                    <a:pt x="1157" y="1316"/>
                  </a:lnTo>
                  <a:lnTo>
                    <a:pt x="1157" y="1311"/>
                  </a:lnTo>
                  <a:lnTo>
                    <a:pt x="1157" y="1316"/>
                  </a:lnTo>
                  <a:lnTo>
                    <a:pt x="1161" y="1311"/>
                  </a:lnTo>
                  <a:lnTo>
                    <a:pt x="1161" y="1306"/>
                  </a:lnTo>
                  <a:lnTo>
                    <a:pt x="1161" y="1311"/>
                  </a:lnTo>
                  <a:lnTo>
                    <a:pt x="1165" y="1306"/>
                  </a:lnTo>
                  <a:lnTo>
                    <a:pt x="1165" y="1302"/>
                  </a:lnTo>
                  <a:lnTo>
                    <a:pt x="1165" y="1297"/>
                  </a:lnTo>
                  <a:lnTo>
                    <a:pt x="1165" y="1302"/>
                  </a:lnTo>
                  <a:lnTo>
                    <a:pt x="1165" y="1297"/>
                  </a:lnTo>
                  <a:lnTo>
                    <a:pt x="1169" y="1292"/>
                  </a:lnTo>
                  <a:lnTo>
                    <a:pt x="1169" y="1287"/>
                  </a:lnTo>
                  <a:lnTo>
                    <a:pt x="1169" y="1282"/>
                  </a:lnTo>
                  <a:lnTo>
                    <a:pt x="1169" y="1277"/>
                  </a:lnTo>
                  <a:lnTo>
                    <a:pt x="1169" y="1272"/>
                  </a:lnTo>
                  <a:lnTo>
                    <a:pt x="1169" y="1263"/>
                  </a:lnTo>
                  <a:lnTo>
                    <a:pt x="1169" y="1253"/>
                  </a:lnTo>
                  <a:lnTo>
                    <a:pt x="1169" y="1248"/>
                  </a:lnTo>
                  <a:lnTo>
                    <a:pt x="1174" y="1238"/>
                  </a:lnTo>
                  <a:lnTo>
                    <a:pt x="1174" y="1224"/>
                  </a:lnTo>
                  <a:lnTo>
                    <a:pt x="1174" y="1209"/>
                  </a:lnTo>
                  <a:lnTo>
                    <a:pt x="1174" y="1190"/>
                  </a:lnTo>
                  <a:lnTo>
                    <a:pt x="1174" y="1170"/>
                  </a:lnTo>
                  <a:lnTo>
                    <a:pt x="1174" y="1136"/>
                  </a:lnTo>
                  <a:lnTo>
                    <a:pt x="1174" y="1102"/>
                  </a:lnTo>
                  <a:lnTo>
                    <a:pt x="1174" y="1054"/>
                  </a:lnTo>
                  <a:lnTo>
                    <a:pt x="1174" y="991"/>
                  </a:lnTo>
                  <a:lnTo>
                    <a:pt x="1174" y="903"/>
                  </a:lnTo>
                  <a:lnTo>
                    <a:pt x="1178" y="801"/>
                  </a:lnTo>
                  <a:lnTo>
                    <a:pt x="1178" y="694"/>
                  </a:lnTo>
                  <a:lnTo>
                    <a:pt x="1178" y="592"/>
                  </a:lnTo>
                  <a:lnTo>
                    <a:pt x="1178" y="553"/>
                  </a:lnTo>
                  <a:lnTo>
                    <a:pt x="1178" y="578"/>
                  </a:lnTo>
                  <a:lnTo>
                    <a:pt x="1178" y="670"/>
                  </a:lnTo>
                  <a:lnTo>
                    <a:pt x="1178" y="777"/>
                  </a:lnTo>
                  <a:lnTo>
                    <a:pt x="1178" y="879"/>
                  </a:lnTo>
                  <a:lnTo>
                    <a:pt x="1178" y="957"/>
                  </a:lnTo>
                  <a:lnTo>
                    <a:pt x="1178" y="1015"/>
                  </a:lnTo>
                  <a:lnTo>
                    <a:pt x="1182" y="1059"/>
                  </a:lnTo>
                  <a:lnTo>
                    <a:pt x="1182" y="1093"/>
                  </a:lnTo>
                  <a:lnTo>
                    <a:pt x="1182" y="1117"/>
                  </a:lnTo>
                  <a:lnTo>
                    <a:pt x="1182" y="1132"/>
                  </a:lnTo>
                  <a:lnTo>
                    <a:pt x="1182" y="1141"/>
                  </a:lnTo>
                  <a:lnTo>
                    <a:pt x="1182" y="1136"/>
                  </a:lnTo>
                  <a:lnTo>
                    <a:pt x="1182" y="1122"/>
                  </a:lnTo>
                  <a:lnTo>
                    <a:pt x="1182" y="1102"/>
                  </a:lnTo>
                  <a:lnTo>
                    <a:pt x="1182" y="1073"/>
                  </a:lnTo>
                  <a:lnTo>
                    <a:pt x="1182" y="1029"/>
                  </a:lnTo>
                  <a:lnTo>
                    <a:pt x="1186" y="976"/>
                  </a:lnTo>
                  <a:lnTo>
                    <a:pt x="1186" y="903"/>
                  </a:lnTo>
                  <a:lnTo>
                    <a:pt x="1186" y="821"/>
                  </a:lnTo>
                  <a:lnTo>
                    <a:pt x="1186" y="728"/>
                  </a:lnTo>
                  <a:lnTo>
                    <a:pt x="1186" y="675"/>
                  </a:lnTo>
                  <a:lnTo>
                    <a:pt x="1186" y="670"/>
                  </a:lnTo>
                  <a:lnTo>
                    <a:pt x="1186" y="728"/>
                  </a:lnTo>
                  <a:lnTo>
                    <a:pt x="1186" y="816"/>
                  </a:lnTo>
                  <a:lnTo>
                    <a:pt x="1186" y="908"/>
                  </a:lnTo>
                  <a:lnTo>
                    <a:pt x="1186" y="981"/>
                  </a:lnTo>
                  <a:lnTo>
                    <a:pt x="1190" y="1044"/>
                  </a:lnTo>
                  <a:lnTo>
                    <a:pt x="1190" y="1088"/>
                  </a:lnTo>
                  <a:lnTo>
                    <a:pt x="1190" y="1132"/>
                  </a:lnTo>
                  <a:lnTo>
                    <a:pt x="1190" y="1156"/>
                  </a:lnTo>
                  <a:lnTo>
                    <a:pt x="1190" y="1175"/>
                  </a:lnTo>
                  <a:lnTo>
                    <a:pt x="1190" y="1190"/>
                  </a:lnTo>
                  <a:lnTo>
                    <a:pt x="1190" y="1200"/>
                  </a:lnTo>
                  <a:lnTo>
                    <a:pt x="1190" y="1204"/>
                  </a:lnTo>
                  <a:lnTo>
                    <a:pt x="1190" y="1214"/>
                  </a:lnTo>
                  <a:lnTo>
                    <a:pt x="1195" y="1209"/>
                  </a:lnTo>
                  <a:lnTo>
                    <a:pt x="1195" y="1200"/>
                  </a:lnTo>
                  <a:lnTo>
                    <a:pt x="1195" y="1190"/>
                  </a:lnTo>
                  <a:lnTo>
                    <a:pt x="1195" y="1175"/>
                  </a:lnTo>
                  <a:lnTo>
                    <a:pt x="1195" y="1151"/>
                  </a:lnTo>
                  <a:lnTo>
                    <a:pt x="1195" y="1127"/>
                  </a:lnTo>
                  <a:lnTo>
                    <a:pt x="1195" y="1088"/>
                  </a:lnTo>
                  <a:lnTo>
                    <a:pt x="1195" y="1029"/>
                  </a:lnTo>
                  <a:lnTo>
                    <a:pt x="1195" y="971"/>
                  </a:lnTo>
                  <a:lnTo>
                    <a:pt x="1195" y="908"/>
                  </a:lnTo>
                  <a:lnTo>
                    <a:pt x="1199" y="859"/>
                  </a:lnTo>
                  <a:lnTo>
                    <a:pt x="1199" y="845"/>
                  </a:lnTo>
                  <a:lnTo>
                    <a:pt x="1199" y="884"/>
                  </a:lnTo>
                  <a:lnTo>
                    <a:pt x="1199" y="942"/>
                  </a:lnTo>
                  <a:lnTo>
                    <a:pt x="1199" y="1010"/>
                  </a:lnTo>
                  <a:lnTo>
                    <a:pt x="1199" y="1073"/>
                  </a:lnTo>
                  <a:lnTo>
                    <a:pt x="1199" y="1122"/>
                  </a:lnTo>
                  <a:lnTo>
                    <a:pt x="1199" y="1156"/>
                  </a:lnTo>
                  <a:lnTo>
                    <a:pt x="1199" y="1185"/>
                  </a:lnTo>
                  <a:lnTo>
                    <a:pt x="1199" y="1209"/>
                  </a:lnTo>
                  <a:lnTo>
                    <a:pt x="1203" y="1229"/>
                  </a:lnTo>
                  <a:lnTo>
                    <a:pt x="1203" y="1243"/>
                  </a:lnTo>
                  <a:lnTo>
                    <a:pt x="1203" y="1253"/>
                  </a:lnTo>
                  <a:lnTo>
                    <a:pt x="1203" y="1258"/>
                  </a:lnTo>
                  <a:lnTo>
                    <a:pt x="1203" y="1268"/>
                  </a:lnTo>
                  <a:lnTo>
                    <a:pt x="1203" y="1272"/>
                  </a:lnTo>
                  <a:lnTo>
                    <a:pt x="1203" y="1277"/>
                  </a:lnTo>
                  <a:lnTo>
                    <a:pt x="1203" y="1282"/>
                  </a:lnTo>
                  <a:lnTo>
                    <a:pt x="1203" y="1292"/>
                  </a:lnTo>
                  <a:lnTo>
                    <a:pt x="1203" y="1297"/>
                  </a:lnTo>
                  <a:lnTo>
                    <a:pt x="1207" y="1292"/>
                  </a:lnTo>
                  <a:lnTo>
                    <a:pt x="1207" y="1297"/>
                  </a:lnTo>
                  <a:lnTo>
                    <a:pt x="1207" y="1302"/>
                  </a:lnTo>
                  <a:lnTo>
                    <a:pt x="1211" y="1306"/>
                  </a:lnTo>
                  <a:lnTo>
                    <a:pt x="1211" y="1311"/>
                  </a:lnTo>
                  <a:lnTo>
                    <a:pt x="1211" y="1306"/>
                  </a:lnTo>
                  <a:lnTo>
                    <a:pt x="1215" y="1311"/>
                  </a:lnTo>
                  <a:lnTo>
                    <a:pt x="1215" y="1316"/>
                  </a:lnTo>
                  <a:lnTo>
                    <a:pt x="1215" y="1311"/>
                  </a:lnTo>
                  <a:lnTo>
                    <a:pt x="1220" y="1316"/>
                  </a:lnTo>
                  <a:lnTo>
                    <a:pt x="1220" y="1311"/>
                  </a:lnTo>
                  <a:lnTo>
                    <a:pt x="1220" y="1316"/>
                  </a:lnTo>
                  <a:lnTo>
                    <a:pt x="1220" y="1311"/>
                  </a:lnTo>
                  <a:lnTo>
                    <a:pt x="1220" y="1316"/>
                  </a:lnTo>
                  <a:lnTo>
                    <a:pt x="1220" y="1311"/>
                  </a:lnTo>
                  <a:lnTo>
                    <a:pt x="1220" y="1316"/>
                  </a:lnTo>
                  <a:lnTo>
                    <a:pt x="1224" y="1311"/>
                  </a:lnTo>
                  <a:lnTo>
                    <a:pt x="1224" y="1316"/>
                  </a:lnTo>
                  <a:lnTo>
                    <a:pt x="1224" y="1311"/>
                  </a:lnTo>
                  <a:lnTo>
                    <a:pt x="1224" y="1316"/>
                  </a:lnTo>
                  <a:lnTo>
                    <a:pt x="1224" y="1311"/>
                  </a:lnTo>
                  <a:lnTo>
                    <a:pt x="1224" y="1316"/>
                  </a:lnTo>
                  <a:lnTo>
                    <a:pt x="1224" y="1321"/>
                  </a:lnTo>
                  <a:lnTo>
                    <a:pt x="1228" y="1316"/>
                  </a:lnTo>
                  <a:lnTo>
                    <a:pt x="1228" y="1311"/>
                  </a:lnTo>
                  <a:lnTo>
                    <a:pt x="1228" y="1316"/>
                  </a:lnTo>
                  <a:lnTo>
                    <a:pt x="1232" y="1311"/>
                  </a:lnTo>
                  <a:lnTo>
                    <a:pt x="1232" y="1306"/>
                  </a:lnTo>
                  <a:lnTo>
                    <a:pt x="1236" y="1302"/>
                  </a:lnTo>
                  <a:lnTo>
                    <a:pt x="1236" y="1292"/>
                  </a:lnTo>
                  <a:lnTo>
                    <a:pt x="1236" y="1287"/>
                  </a:lnTo>
                  <a:lnTo>
                    <a:pt x="1236" y="1277"/>
                  </a:lnTo>
                  <a:lnTo>
                    <a:pt x="1236" y="1272"/>
                  </a:lnTo>
                  <a:lnTo>
                    <a:pt x="1236" y="1258"/>
                  </a:lnTo>
                  <a:lnTo>
                    <a:pt x="1236" y="1248"/>
                  </a:lnTo>
                  <a:lnTo>
                    <a:pt x="1236" y="1234"/>
                  </a:lnTo>
                  <a:lnTo>
                    <a:pt x="1241" y="1204"/>
                  </a:lnTo>
                  <a:lnTo>
                    <a:pt x="1241" y="1180"/>
                  </a:lnTo>
                  <a:lnTo>
                    <a:pt x="1241" y="1146"/>
                  </a:lnTo>
                  <a:lnTo>
                    <a:pt x="1241" y="1107"/>
                  </a:lnTo>
                  <a:lnTo>
                    <a:pt x="1241" y="1068"/>
                  </a:lnTo>
                  <a:lnTo>
                    <a:pt x="1241" y="1059"/>
                  </a:lnTo>
                  <a:lnTo>
                    <a:pt x="1241" y="1073"/>
                  </a:lnTo>
                  <a:lnTo>
                    <a:pt x="1241" y="1107"/>
                  </a:lnTo>
                  <a:lnTo>
                    <a:pt x="1241" y="1146"/>
                  </a:lnTo>
                  <a:lnTo>
                    <a:pt x="1241" y="1180"/>
                  </a:lnTo>
                  <a:lnTo>
                    <a:pt x="1245" y="1209"/>
                  </a:lnTo>
                  <a:lnTo>
                    <a:pt x="1245" y="1229"/>
                  </a:lnTo>
                  <a:lnTo>
                    <a:pt x="1245" y="1243"/>
                  </a:lnTo>
                  <a:lnTo>
                    <a:pt x="1245" y="1263"/>
                  </a:lnTo>
                  <a:lnTo>
                    <a:pt x="1245" y="1268"/>
                  </a:lnTo>
                  <a:lnTo>
                    <a:pt x="1245" y="1272"/>
                  </a:lnTo>
                  <a:lnTo>
                    <a:pt x="1245" y="1282"/>
                  </a:lnTo>
                  <a:lnTo>
                    <a:pt x="1245" y="1287"/>
                  </a:lnTo>
                  <a:lnTo>
                    <a:pt x="1245" y="1292"/>
                  </a:lnTo>
                  <a:lnTo>
                    <a:pt x="1245" y="1297"/>
                  </a:lnTo>
                  <a:lnTo>
                    <a:pt x="1249" y="1302"/>
                  </a:lnTo>
                  <a:lnTo>
                    <a:pt x="1249" y="1306"/>
                  </a:lnTo>
                  <a:lnTo>
                    <a:pt x="1249" y="1302"/>
                  </a:lnTo>
                  <a:lnTo>
                    <a:pt x="1249" y="1306"/>
                  </a:lnTo>
                  <a:lnTo>
                    <a:pt x="1249" y="1302"/>
                  </a:lnTo>
                  <a:lnTo>
                    <a:pt x="1249" y="1311"/>
                  </a:lnTo>
                  <a:lnTo>
                    <a:pt x="1249" y="1306"/>
                  </a:lnTo>
                  <a:lnTo>
                    <a:pt x="1249" y="1311"/>
                  </a:lnTo>
                  <a:lnTo>
                    <a:pt x="1253" y="1316"/>
                  </a:lnTo>
                  <a:lnTo>
                    <a:pt x="1253" y="1311"/>
                  </a:lnTo>
                  <a:lnTo>
                    <a:pt x="1253" y="1316"/>
                  </a:lnTo>
                  <a:lnTo>
                    <a:pt x="1253" y="1311"/>
                  </a:lnTo>
                  <a:lnTo>
                    <a:pt x="1257" y="1316"/>
                  </a:lnTo>
                  <a:lnTo>
                    <a:pt x="1257" y="1311"/>
                  </a:lnTo>
                  <a:lnTo>
                    <a:pt x="1257" y="1316"/>
                  </a:lnTo>
                  <a:lnTo>
                    <a:pt x="1261" y="1311"/>
                  </a:lnTo>
                  <a:lnTo>
                    <a:pt x="1261" y="1316"/>
                  </a:lnTo>
                  <a:lnTo>
                    <a:pt x="1261" y="1311"/>
                  </a:lnTo>
                  <a:lnTo>
                    <a:pt x="1261" y="1306"/>
                  </a:lnTo>
                  <a:lnTo>
                    <a:pt x="1266" y="1311"/>
                  </a:lnTo>
                  <a:lnTo>
                    <a:pt x="1266" y="1306"/>
                  </a:lnTo>
                  <a:lnTo>
                    <a:pt x="1266" y="1302"/>
                  </a:lnTo>
                  <a:lnTo>
                    <a:pt x="1266" y="1306"/>
                  </a:lnTo>
                  <a:lnTo>
                    <a:pt x="1266" y="1302"/>
                  </a:lnTo>
                  <a:lnTo>
                    <a:pt x="1266" y="1306"/>
                  </a:lnTo>
                  <a:lnTo>
                    <a:pt x="1266" y="1302"/>
                  </a:lnTo>
                  <a:lnTo>
                    <a:pt x="1270" y="1297"/>
                  </a:lnTo>
                  <a:lnTo>
                    <a:pt x="1270" y="1292"/>
                  </a:lnTo>
                  <a:lnTo>
                    <a:pt x="1270" y="1297"/>
                  </a:lnTo>
                  <a:lnTo>
                    <a:pt x="1270" y="1292"/>
                  </a:lnTo>
                  <a:lnTo>
                    <a:pt x="1270" y="1287"/>
                  </a:lnTo>
                  <a:lnTo>
                    <a:pt x="1270" y="1277"/>
                  </a:lnTo>
                  <a:lnTo>
                    <a:pt x="1270" y="1272"/>
                  </a:lnTo>
                  <a:lnTo>
                    <a:pt x="1270" y="1263"/>
                  </a:lnTo>
                  <a:lnTo>
                    <a:pt x="1274" y="1253"/>
                  </a:lnTo>
                  <a:lnTo>
                    <a:pt x="1274" y="1238"/>
                  </a:lnTo>
                  <a:lnTo>
                    <a:pt x="1274" y="1224"/>
                  </a:lnTo>
                  <a:lnTo>
                    <a:pt x="1274" y="1209"/>
                  </a:lnTo>
                  <a:lnTo>
                    <a:pt x="1274" y="1175"/>
                  </a:lnTo>
                  <a:lnTo>
                    <a:pt x="1274" y="1141"/>
                  </a:lnTo>
                  <a:lnTo>
                    <a:pt x="1274" y="1102"/>
                  </a:lnTo>
                  <a:lnTo>
                    <a:pt x="1274" y="1049"/>
                  </a:lnTo>
                  <a:lnTo>
                    <a:pt x="1274" y="991"/>
                  </a:lnTo>
                  <a:lnTo>
                    <a:pt x="1274" y="947"/>
                  </a:lnTo>
                  <a:lnTo>
                    <a:pt x="1278" y="937"/>
                  </a:lnTo>
                  <a:lnTo>
                    <a:pt x="1278" y="961"/>
                  </a:lnTo>
                  <a:lnTo>
                    <a:pt x="1278" y="1010"/>
                  </a:lnTo>
                  <a:lnTo>
                    <a:pt x="1278" y="1063"/>
                  </a:lnTo>
                  <a:lnTo>
                    <a:pt x="1278" y="1117"/>
                  </a:lnTo>
                  <a:lnTo>
                    <a:pt x="1278" y="1151"/>
                  </a:lnTo>
                  <a:lnTo>
                    <a:pt x="1278" y="1175"/>
                  </a:lnTo>
                  <a:lnTo>
                    <a:pt x="1278" y="1204"/>
                  </a:lnTo>
                  <a:lnTo>
                    <a:pt x="1278" y="1219"/>
                  </a:lnTo>
                  <a:lnTo>
                    <a:pt x="1278" y="1229"/>
                  </a:lnTo>
                  <a:lnTo>
                    <a:pt x="1278" y="1238"/>
                  </a:lnTo>
                  <a:lnTo>
                    <a:pt x="1282" y="1243"/>
                  </a:lnTo>
                  <a:lnTo>
                    <a:pt x="1282" y="1253"/>
                  </a:lnTo>
                  <a:lnTo>
                    <a:pt x="1282" y="1258"/>
                  </a:lnTo>
                  <a:lnTo>
                    <a:pt x="1282" y="1253"/>
                  </a:lnTo>
                  <a:lnTo>
                    <a:pt x="1282" y="1258"/>
                  </a:lnTo>
                  <a:lnTo>
                    <a:pt x="1282" y="1253"/>
                  </a:lnTo>
                  <a:lnTo>
                    <a:pt x="1282" y="1248"/>
                  </a:lnTo>
                  <a:lnTo>
                    <a:pt x="1282" y="1243"/>
                  </a:lnTo>
                  <a:lnTo>
                    <a:pt x="1286" y="1238"/>
                  </a:lnTo>
                  <a:lnTo>
                    <a:pt x="1286" y="1229"/>
                  </a:lnTo>
                  <a:lnTo>
                    <a:pt x="1286" y="1219"/>
                  </a:lnTo>
                  <a:lnTo>
                    <a:pt x="1286" y="1200"/>
                  </a:lnTo>
                  <a:lnTo>
                    <a:pt x="1286" y="1185"/>
                  </a:lnTo>
                  <a:lnTo>
                    <a:pt x="1286" y="1161"/>
                  </a:lnTo>
                  <a:lnTo>
                    <a:pt x="1286" y="1127"/>
                  </a:lnTo>
                  <a:lnTo>
                    <a:pt x="1286" y="1088"/>
                  </a:lnTo>
                  <a:lnTo>
                    <a:pt x="1286" y="1039"/>
                  </a:lnTo>
                  <a:lnTo>
                    <a:pt x="1286" y="971"/>
                  </a:lnTo>
                  <a:lnTo>
                    <a:pt x="1286" y="874"/>
                  </a:lnTo>
                  <a:lnTo>
                    <a:pt x="1291" y="772"/>
                  </a:lnTo>
                  <a:lnTo>
                    <a:pt x="1291" y="660"/>
                  </a:lnTo>
                  <a:lnTo>
                    <a:pt x="1291" y="563"/>
                  </a:lnTo>
                  <a:lnTo>
                    <a:pt x="1291" y="539"/>
                  </a:lnTo>
                  <a:lnTo>
                    <a:pt x="1291" y="583"/>
                  </a:lnTo>
                  <a:lnTo>
                    <a:pt x="1291" y="689"/>
                  </a:lnTo>
                  <a:lnTo>
                    <a:pt x="1291" y="801"/>
                  </a:lnTo>
                  <a:lnTo>
                    <a:pt x="1291" y="908"/>
                  </a:lnTo>
                  <a:lnTo>
                    <a:pt x="1291" y="991"/>
                  </a:lnTo>
                  <a:lnTo>
                    <a:pt x="1291" y="1059"/>
                  </a:lnTo>
                  <a:lnTo>
                    <a:pt x="1295" y="1107"/>
                  </a:lnTo>
                  <a:lnTo>
                    <a:pt x="1295" y="1141"/>
                  </a:lnTo>
                  <a:lnTo>
                    <a:pt x="1295" y="1170"/>
                  </a:lnTo>
                  <a:lnTo>
                    <a:pt x="1295" y="1195"/>
                  </a:lnTo>
                  <a:lnTo>
                    <a:pt x="1295" y="1214"/>
                  </a:lnTo>
                  <a:lnTo>
                    <a:pt x="1295" y="1224"/>
                  </a:lnTo>
                  <a:lnTo>
                    <a:pt x="1295" y="1238"/>
                  </a:lnTo>
                  <a:lnTo>
                    <a:pt x="1295" y="1248"/>
                  </a:lnTo>
                  <a:lnTo>
                    <a:pt x="1295" y="1258"/>
                  </a:lnTo>
                  <a:lnTo>
                    <a:pt x="1295" y="1263"/>
                  </a:lnTo>
                  <a:lnTo>
                    <a:pt x="1299" y="1268"/>
                  </a:lnTo>
                  <a:lnTo>
                    <a:pt x="1299" y="1272"/>
                  </a:lnTo>
                  <a:lnTo>
                    <a:pt x="1299" y="1282"/>
                  </a:lnTo>
                  <a:lnTo>
                    <a:pt x="1299" y="1287"/>
                  </a:lnTo>
                  <a:lnTo>
                    <a:pt x="1299" y="1292"/>
                  </a:lnTo>
                  <a:lnTo>
                    <a:pt x="1299" y="1287"/>
                  </a:lnTo>
                  <a:lnTo>
                    <a:pt x="1299" y="1292"/>
                  </a:lnTo>
                  <a:lnTo>
                    <a:pt x="1299" y="1297"/>
                  </a:lnTo>
                  <a:lnTo>
                    <a:pt x="1299" y="1292"/>
                  </a:lnTo>
                  <a:lnTo>
                    <a:pt x="1303" y="1297"/>
                  </a:lnTo>
                  <a:lnTo>
                    <a:pt x="1303" y="1302"/>
                  </a:lnTo>
                  <a:lnTo>
                    <a:pt x="1303" y="1297"/>
                  </a:lnTo>
                  <a:lnTo>
                    <a:pt x="1303" y="1302"/>
                  </a:lnTo>
                  <a:lnTo>
                    <a:pt x="1303" y="1306"/>
                  </a:lnTo>
                  <a:lnTo>
                    <a:pt x="1303" y="1302"/>
                  </a:lnTo>
                  <a:lnTo>
                    <a:pt x="1307" y="1306"/>
                  </a:lnTo>
                  <a:lnTo>
                    <a:pt x="1312" y="1306"/>
                  </a:lnTo>
                  <a:lnTo>
                    <a:pt x="1316" y="1311"/>
                  </a:lnTo>
                  <a:lnTo>
                    <a:pt x="1316" y="1306"/>
                  </a:lnTo>
                  <a:lnTo>
                    <a:pt x="1316" y="1302"/>
                  </a:lnTo>
                  <a:lnTo>
                    <a:pt x="1316" y="1306"/>
                  </a:lnTo>
                  <a:lnTo>
                    <a:pt x="1316" y="1302"/>
                  </a:lnTo>
                  <a:lnTo>
                    <a:pt x="1316" y="1297"/>
                  </a:lnTo>
                  <a:lnTo>
                    <a:pt x="1320" y="1302"/>
                  </a:lnTo>
                  <a:lnTo>
                    <a:pt x="1320" y="1297"/>
                  </a:lnTo>
                  <a:lnTo>
                    <a:pt x="1320" y="1302"/>
                  </a:lnTo>
                  <a:lnTo>
                    <a:pt x="1320" y="1297"/>
                  </a:lnTo>
                  <a:lnTo>
                    <a:pt x="1320" y="1292"/>
                  </a:lnTo>
                  <a:lnTo>
                    <a:pt x="1324" y="1287"/>
                  </a:lnTo>
                  <a:lnTo>
                    <a:pt x="1324" y="1282"/>
                  </a:lnTo>
                  <a:lnTo>
                    <a:pt x="1324" y="1277"/>
                  </a:lnTo>
                  <a:lnTo>
                    <a:pt x="1324" y="1272"/>
                  </a:lnTo>
                  <a:lnTo>
                    <a:pt x="1324" y="1277"/>
                  </a:lnTo>
                  <a:lnTo>
                    <a:pt x="1324" y="1272"/>
                  </a:lnTo>
                  <a:lnTo>
                    <a:pt x="1324" y="1268"/>
                  </a:lnTo>
                  <a:lnTo>
                    <a:pt x="1324" y="1263"/>
                  </a:lnTo>
                  <a:lnTo>
                    <a:pt x="1324" y="1258"/>
                  </a:lnTo>
                  <a:lnTo>
                    <a:pt x="1328" y="1253"/>
                  </a:lnTo>
                  <a:lnTo>
                    <a:pt x="1328" y="1243"/>
                  </a:lnTo>
                  <a:lnTo>
                    <a:pt x="1328" y="1238"/>
                  </a:lnTo>
                  <a:lnTo>
                    <a:pt x="1328" y="1229"/>
                  </a:lnTo>
                  <a:lnTo>
                    <a:pt x="1328" y="1224"/>
                  </a:lnTo>
                  <a:lnTo>
                    <a:pt x="1328" y="1209"/>
                  </a:lnTo>
                  <a:lnTo>
                    <a:pt x="1328" y="1195"/>
                  </a:lnTo>
                  <a:lnTo>
                    <a:pt x="1328" y="1175"/>
                  </a:lnTo>
                  <a:lnTo>
                    <a:pt x="1328" y="1156"/>
                  </a:lnTo>
                  <a:lnTo>
                    <a:pt x="1328" y="1132"/>
                  </a:lnTo>
                  <a:lnTo>
                    <a:pt x="1328" y="1102"/>
                  </a:lnTo>
                  <a:lnTo>
                    <a:pt x="1332" y="1063"/>
                  </a:lnTo>
                  <a:lnTo>
                    <a:pt x="1332" y="1015"/>
                  </a:lnTo>
                  <a:lnTo>
                    <a:pt x="1332" y="952"/>
                  </a:lnTo>
                  <a:lnTo>
                    <a:pt x="1332" y="874"/>
                  </a:lnTo>
                  <a:lnTo>
                    <a:pt x="1332" y="767"/>
                  </a:lnTo>
                  <a:lnTo>
                    <a:pt x="1332" y="626"/>
                  </a:lnTo>
                  <a:lnTo>
                    <a:pt x="1332" y="456"/>
                  </a:lnTo>
                  <a:lnTo>
                    <a:pt x="1332" y="267"/>
                  </a:lnTo>
                  <a:lnTo>
                    <a:pt x="1332" y="92"/>
                  </a:lnTo>
                  <a:lnTo>
                    <a:pt x="1332" y="0"/>
                  </a:lnTo>
                  <a:lnTo>
                    <a:pt x="1337" y="24"/>
                  </a:lnTo>
                  <a:lnTo>
                    <a:pt x="1337" y="150"/>
                  </a:lnTo>
                  <a:lnTo>
                    <a:pt x="1337" y="315"/>
                  </a:lnTo>
                  <a:lnTo>
                    <a:pt x="1337" y="466"/>
                  </a:lnTo>
                  <a:lnTo>
                    <a:pt x="1337" y="573"/>
                  </a:lnTo>
                  <a:lnTo>
                    <a:pt x="1337" y="641"/>
                  </a:lnTo>
                  <a:lnTo>
                    <a:pt x="1337" y="675"/>
                  </a:lnTo>
                  <a:lnTo>
                    <a:pt x="1337" y="670"/>
                  </a:lnTo>
                  <a:lnTo>
                    <a:pt x="1337" y="631"/>
                  </a:lnTo>
                  <a:lnTo>
                    <a:pt x="1337" y="558"/>
                  </a:lnTo>
                  <a:lnTo>
                    <a:pt x="1341" y="476"/>
                  </a:lnTo>
                  <a:lnTo>
                    <a:pt x="1341" y="417"/>
                  </a:lnTo>
                  <a:lnTo>
                    <a:pt x="1341" y="413"/>
                  </a:lnTo>
                  <a:lnTo>
                    <a:pt x="1341" y="485"/>
                  </a:lnTo>
                  <a:lnTo>
                    <a:pt x="1341" y="607"/>
                  </a:lnTo>
                  <a:lnTo>
                    <a:pt x="1341" y="733"/>
                  </a:lnTo>
                  <a:lnTo>
                    <a:pt x="1341" y="840"/>
                  </a:lnTo>
                  <a:lnTo>
                    <a:pt x="1341" y="932"/>
                  </a:lnTo>
                  <a:lnTo>
                    <a:pt x="1341" y="1000"/>
                  </a:lnTo>
                  <a:lnTo>
                    <a:pt x="1341" y="1054"/>
                  </a:lnTo>
                  <a:lnTo>
                    <a:pt x="1341" y="1093"/>
                  </a:lnTo>
                  <a:lnTo>
                    <a:pt x="1345" y="1132"/>
                  </a:lnTo>
                  <a:lnTo>
                    <a:pt x="1345" y="1156"/>
                  </a:lnTo>
                  <a:lnTo>
                    <a:pt x="1345" y="1175"/>
                  </a:lnTo>
                  <a:lnTo>
                    <a:pt x="1345" y="1190"/>
                  </a:lnTo>
                  <a:lnTo>
                    <a:pt x="1345" y="1204"/>
                  </a:lnTo>
                  <a:lnTo>
                    <a:pt x="1345" y="1214"/>
                  </a:lnTo>
                  <a:lnTo>
                    <a:pt x="1345" y="1229"/>
                  </a:lnTo>
                  <a:lnTo>
                    <a:pt x="1345" y="1234"/>
                  </a:lnTo>
                  <a:lnTo>
                    <a:pt x="1345" y="1238"/>
                  </a:lnTo>
                  <a:lnTo>
                    <a:pt x="1345" y="1243"/>
                  </a:lnTo>
                  <a:lnTo>
                    <a:pt x="1349" y="1248"/>
                  </a:lnTo>
                  <a:lnTo>
                    <a:pt x="1349" y="1253"/>
                  </a:lnTo>
                  <a:lnTo>
                    <a:pt x="1349" y="1248"/>
                  </a:lnTo>
                  <a:lnTo>
                    <a:pt x="1349" y="1243"/>
                  </a:lnTo>
                  <a:lnTo>
                    <a:pt x="1349" y="1229"/>
                  </a:lnTo>
                  <a:lnTo>
                    <a:pt x="1349" y="1219"/>
                  </a:lnTo>
                  <a:lnTo>
                    <a:pt x="1353" y="1200"/>
                  </a:lnTo>
                  <a:lnTo>
                    <a:pt x="1353" y="1175"/>
                  </a:lnTo>
                  <a:lnTo>
                    <a:pt x="1353" y="1151"/>
                  </a:lnTo>
                  <a:lnTo>
                    <a:pt x="1353" y="1122"/>
                  </a:lnTo>
                  <a:lnTo>
                    <a:pt x="1353" y="1102"/>
                  </a:lnTo>
                  <a:lnTo>
                    <a:pt x="1353" y="1093"/>
                  </a:lnTo>
                  <a:lnTo>
                    <a:pt x="1353" y="1107"/>
                  </a:lnTo>
                  <a:lnTo>
                    <a:pt x="1353" y="1136"/>
                  </a:lnTo>
                  <a:lnTo>
                    <a:pt x="1353" y="1170"/>
                  </a:lnTo>
                  <a:lnTo>
                    <a:pt x="1353" y="1200"/>
                  </a:lnTo>
                  <a:lnTo>
                    <a:pt x="1357" y="1219"/>
                  </a:lnTo>
                  <a:lnTo>
                    <a:pt x="1357" y="1238"/>
                  </a:lnTo>
                  <a:lnTo>
                    <a:pt x="1357" y="1253"/>
                  </a:lnTo>
                  <a:lnTo>
                    <a:pt x="1357" y="1263"/>
                  </a:lnTo>
                  <a:lnTo>
                    <a:pt x="1357" y="1268"/>
                  </a:lnTo>
                  <a:lnTo>
                    <a:pt x="1357" y="1277"/>
                  </a:lnTo>
                  <a:lnTo>
                    <a:pt x="1357" y="1282"/>
                  </a:lnTo>
                  <a:lnTo>
                    <a:pt x="1357" y="1287"/>
                  </a:lnTo>
                  <a:lnTo>
                    <a:pt x="1357" y="1292"/>
                  </a:lnTo>
                  <a:lnTo>
                    <a:pt x="1362" y="1297"/>
                  </a:lnTo>
                  <a:lnTo>
                    <a:pt x="1362" y="1302"/>
                  </a:lnTo>
                  <a:lnTo>
                    <a:pt x="1362" y="1297"/>
                  </a:lnTo>
                  <a:lnTo>
                    <a:pt x="1362" y="1302"/>
                  </a:lnTo>
                  <a:lnTo>
                    <a:pt x="1362" y="1306"/>
                  </a:lnTo>
                  <a:lnTo>
                    <a:pt x="1362" y="1302"/>
                  </a:lnTo>
                  <a:lnTo>
                    <a:pt x="1362" y="1306"/>
                  </a:lnTo>
                  <a:lnTo>
                    <a:pt x="1366" y="1311"/>
                  </a:lnTo>
                  <a:lnTo>
                    <a:pt x="1366" y="1306"/>
                  </a:lnTo>
                  <a:lnTo>
                    <a:pt x="1366" y="1311"/>
                  </a:lnTo>
                  <a:lnTo>
                    <a:pt x="1366" y="1306"/>
                  </a:lnTo>
                  <a:lnTo>
                    <a:pt x="1366" y="1311"/>
                  </a:lnTo>
                  <a:lnTo>
                    <a:pt x="1366" y="1306"/>
                  </a:lnTo>
                  <a:lnTo>
                    <a:pt x="1370" y="1311"/>
                  </a:lnTo>
                  <a:lnTo>
                    <a:pt x="1370" y="1316"/>
                  </a:lnTo>
                  <a:lnTo>
                    <a:pt x="1370" y="1311"/>
                  </a:lnTo>
                  <a:lnTo>
                    <a:pt x="1370" y="1316"/>
                  </a:lnTo>
                  <a:lnTo>
                    <a:pt x="1374" y="1311"/>
                  </a:lnTo>
                  <a:lnTo>
                    <a:pt x="1378" y="1306"/>
                  </a:lnTo>
                  <a:lnTo>
                    <a:pt x="1378" y="1311"/>
                  </a:lnTo>
                  <a:lnTo>
                    <a:pt x="1378" y="1306"/>
                  </a:lnTo>
                  <a:lnTo>
                    <a:pt x="1378" y="1311"/>
                  </a:lnTo>
                  <a:lnTo>
                    <a:pt x="1383" y="1306"/>
                  </a:lnTo>
                  <a:lnTo>
                    <a:pt x="1383" y="1297"/>
                  </a:lnTo>
                  <a:lnTo>
                    <a:pt x="1383" y="1302"/>
                  </a:lnTo>
                  <a:lnTo>
                    <a:pt x="1383" y="1297"/>
                  </a:lnTo>
                  <a:lnTo>
                    <a:pt x="1383" y="1287"/>
                  </a:lnTo>
                  <a:lnTo>
                    <a:pt x="1387" y="1272"/>
                  </a:lnTo>
                  <a:lnTo>
                    <a:pt x="1387" y="1268"/>
                  </a:lnTo>
                  <a:lnTo>
                    <a:pt x="1387" y="1258"/>
                  </a:lnTo>
                  <a:lnTo>
                    <a:pt x="1387" y="1243"/>
                  </a:lnTo>
                  <a:lnTo>
                    <a:pt x="1387" y="1219"/>
                  </a:lnTo>
                  <a:lnTo>
                    <a:pt x="1387" y="1200"/>
                  </a:lnTo>
                  <a:lnTo>
                    <a:pt x="1387" y="1166"/>
                  </a:lnTo>
                  <a:lnTo>
                    <a:pt x="1387" y="1132"/>
                  </a:lnTo>
                  <a:lnTo>
                    <a:pt x="1387" y="1093"/>
                  </a:lnTo>
                  <a:lnTo>
                    <a:pt x="1387" y="1073"/>
                  </a:lnTo>
                  <a:lnTo>
                    <a:pt x="1391" y="1063"/>
                  </a:lnTo>
                  <a:lnTo>
                    <a:pt x="1391" y="1083"/>
                  </a:lnTo>
                  <a:lnTo>
                    <a:pt x="1391" y="1122"/>
                  </a:lnTo>
                  <a:lnTo>
                    <a:pt x="1391" y="1161"/>
                  </a:lnTo>
                  <a:lnTo>
                    <a:pt x="1391" y="1190"/>
                  </a:lnTo>
                  <a:lnTo>
                    <a:pt x="1391" y="1219"/>
                  </a:lnTo>
                  <a:lnTo>
                    <a:pt x="1391" y="1243"/>
                  </a:lnTo>
                  <a:lnTo>
                    <a:pt x="1391" y="1248"/>
                  </a:lnTo>
                  <a:lnTo>
                    <a:pt x="1391" y="1268"/>
                  </a:lnTo>
                  <a:lnTo>
                    <a:pt x="1391" y="1272"/>
                  </a:lnTo>
                  <a:lnTo>
                    <a:pt x="1395" y="1282"/>
                  </a:lnTo>
                  <a:lnTo>
                    <a:pt x="1395" y="1287"/>
                  </a:lnTo>
                  <a:lnTo>
                    <a:pt x="1395" y="1292"/>
                  </a:lnTo>
                  <a:lnTo>
                    <a:pt x="1395" y="1297"/>
                  </a:lnTo>
                  <a:lnTo>
                    <a:pt x="1395" y="1302"/>
                  </a:lnTo>
                  <a:lnTo>
                    <a:pt x="1395" y="1306"/>
                  </a:lnTo>
                  <a:lnTo>
                    <a:pt x="1395" y="1311"/>
                  </a:lnTo>
                  <a:lnTo>
                    <a:pt x="1395" y="1306"/>
                  </a:lnTo>
                  <a:lnTo>
                    <a:pt x="1399" y="1311"/>
                  </a:lnTo>
                  <a:lnTo>
                    <a:pt x="1399" y="1316"/>
                  </a:lnTo>
                  <a:lnTo>
                    <a:pt x="1399" y="1311"/>
                  </a:lnTo>
                  <a:lnTo>
                    <a:pt x="1399" y="1316"/>
                  </a:lnTo>
                  <a:lnTo>
                    <a:pt x="1399" y="1311"/>
                  </a:lnTo>
                  <a:lnTo>
                    <a:pt x="1399" y="1316"/>
                  </a:lnTo>
                  <a:lnTo>
                    <a:pt x="1399" y="1311"/>
                  </a:lnTo>
                  <a:lnTo>
                    <a:pt x="1403" y="1316"/>
                  </a:lnTo>
                  <a:lnTo>
                    <a:pt x="1403" y="1311"/>
                  </a:lnTo>
                  <a:lnTo>
                    <a:pt x="1403" y="1316"/>
                  </a:lnTo>
                  <a:lnTo>
                    <a:pt x="1403" y="1321"/>
                  </a:lnTo>
                  <a:lnTo>
                    <a:pt x="1403" y="1316"/>
                  </a:lnTo>
                  <a:lnTo>
                    <a:pt x="1403" y="1321"/>
                  </a:lnTo>
                  <a:lnTo>
                    <a:pt x="1403" y="1316"/>
                  </a:lnTo>
                  <a:lnTo>
                    <a:pt x="1403" y="1321"/>
                  </a:lnTo>
                  <a:lnTo>
                    <a:pt x="1403" y="1316"/>
                  </a:lnTo>
                  <a:lnTo>
                    <a:pt x="1408" y="1326"/>
                  </a:lnTo>
                  <a:lnTo>
                    <a:pt x="1408" y="1316"/>
                  </a:lnTo>
                  <a:lnTo>
                    <a:pt x="1408" y="1321"/>
                  </a:lnTo>
                  <a:lnTo>
                    <a:pt x="1408" y="1316"/>
                  </a:lnTo>
                  <a:lnTo>
                    <a:pt x="1408" y="1321"/>
                  </a:lnTo>
                  <a:lnTo>
                    <a:pt x="1408" y="1316"/>
                  </a:lnTo>
                  <a:lnTo>
                    <a:pt x="1412" y="1321"/>
                  </a:lnTo>
                  <a:lnTo>
                    <a:pt x="1412" y="1316"/>
                  </a:lnTo>
                  <a:lnTo>
                    <a:pt x="1412" y="1321"/>
                  </a:lnTo>
                  <a:lnTo>
                    <a:pt x="1412" y="1316"/>
                  </a:lnTo>
                  <a:lnTo>
                    <a:pt x="1416" y="1321"/>
                  </a:lnTo>
                  <a:lnTo>
                    <a:pt x="1416" y="1316"/>
                  </a:lnTo>
                  <a:lnTo>
                    <a:pt x="1416" y="1321"/>
                  </a:lnTo>
                  <a:lnTo>
                    <a:pt x="1416" y="1316"/>
                  </a:lnTo>
                  <a:lnTo>
                    <a:pt x="1420" y="1321"/>
                  </a:lnTo>
                  <a:lnTo>
                    <a:pt x="1420" y="1316"/>
                  </a:lnTo>
                  <a:lnTo>
                    <a:pt x="1420" y="1321"/>
                  </a:lnTo>
                  <a:lnTo>
                    <a:pt x="1420" y="1316"/>
                  </a:lnTo>
                  <a:lnTo>
                    <a:pt x="1420" y="1321"/>
                  </a:lnTo>
                  <a:lnTo>
                    <a:pt x="1424" y="1326"/>
                  </a:lnTo>
                  <a:lnTo>
                    <a:pt x="1429" y="1321"/>
                  </a:lnTo>
                  <a:lnTo>
                    <a:pt x="1429" y="1316"/>
                  </a:lnTo>
                  <a:lnTo>
                    <a:pt x="1429" y="1321"/>
                  </a:lnTo>
                  <a:lnTo>
                    <a:pt x="1429" y="1316"/>
                  </a:lnTo>
                  <a:lnTo>
                    <a:pt x="1429" y="1321"/>
                  </a:lnTo>
                  <a:lnTo>
                    <a:pt x="1429" y="1316"/>
                  </a:lnTo>
                  <a:lnTo>
                    <a:pt x="1433" y="1321"/>
                  </a:lnTo>
                  <a:lnTo>
                    <a:pt x="1433" y="1316"/>
                  </a:lnTo>
                  <a:lnTo>
                    <a:pt x="1433" y="1321"/>
                  </a:lnTo>
                  <a:lnTo>
                    <a:pt x="1433" y="1316"/>
                  </a:lnTo>
                  <a:lnTo>
                    <a:pt x="1433" y="1321"/>
                  </a:lnTo>
                  <a:lnTo>
                    <a:pt x="1437" y="1316"/>
                  </a:lnTo>
                  <a:lnTo>
                    <a:pt x="1437" y="1321"/>
                  </a:lnTo>
                  <a:lnTo>
                    <a:pt x="1437" y="1316"/>
                  </a:lnTo>
                  <a:lnTo>
                    <a:pt x="1437" y="1311"/>
                  </a:lnTo>
                  <a:lnTo>
                    <a:pt x="1441" y="1316"/>
                  </a:lnTo>
                  <a:lnTo>
                    <a:pt x="1441" y="1311"/>
                  </a:lnTo>
                  <a:lnTo>
                    <a:pt x="1441" y="1316"/>
                  </a:lnTo>
                  <a:lnTo>
                    <a:pt x="1441" y="1311"/>
                  </a:lnTo>
                  <a:lnTo>
                    <a:pt x="1441" y="1306"/>
                  </a:lnTo>
                  <a:lnTo>
                    <a:pt x="1441" y="1311"/>
                  </a:lnTo>
                  <a:lnTo>
                    <a:pt x="1445" y="1306"/>
                  </a:lnTo>
                  <a:lnTo>
                    <a:pt x="1445" y="1297"/>
                  </a:lnTo>
                  <a:lnTo>
                    <a:pt x="1445" y="1292"/>
                  </a:lnTo>
                  <a:lnTo>
                    <a:pt x="1445" y="1287"/>
                  </a:lnTo>
                  <a:lnTo>
                    <a:pt x="1445" y="1282"/>
                  </a:lnTo>
                  <a:lnTo>
                    <a:pt x="1445" y="1277"/>
                  </a:lnTo>
                  <a:lnTo>
                    <a:pt x="1449" y="1272"/>
                  </a:lnTo>
                  <a:lnTo>
                    <a:pt x="1449" y="1263"/>
                  </a:lnTo>
                  <a:lnTo>
                    <a:pt x="1449" y="1248"/>
                  </a:lnTo>
                  <a:lnTo>
                    <a:pt x="1449" y="1238"/>
                  </a:lnTo>
                  <a:lnTo>
                    <a:pt x="1449" y="1219"/>
                  </a:lnTo>
                  <a:lnTo>
                    <a:pt x="1449" y="1195"/>
                  </a:lnTo>
                  <a:lnTo>
                    <a:pt x="1449" y="1161"/>
                  </a:lnTo>
                  <a:lnTo>
                    <a:pt x="1449" y="1122"/>
                  </a:lnTo>
                  <a:lnTo>
                    <a:pt x="1449" y="1068"/>
                  </a:lnTo>
                  <a:lnTo>
                    <a:pt x="1449" y="1010"/>
                  </a:lnTo>
                  <a:lnTo>
                    <a:pt x="1454" y="957"/>
                  </a:lnTo>
                  <a:lnTo>
                    <a:pt x="1454" y="913"/>
                  </a:lnTo>
                  <a:lnTo>
                    <a:pt x="1454" y="947"/>
                  </a:lnTo>
                  <a:lnTo>
                    <a:pt x="1454" y="1005"/>
                  </a:lnTo>
                  <a:lnTo>
                    <a:pt x="1454" y="1068"/>
                  </a:lnTo>
                  <a:lnTo>
                    <a:pt x="1454" y="1117"/>
                  </a:lnTo>
                  <a:lnTo>
                    <a:pt x="1454" y="1161"/>
                  </a:lnTo>
                  <a:lnTo>
                    <a:pt x="1454" y="1190"/>
                  </a:lnTo>
                  <a:lnTo>
                    <a:pt x="1454" y="1214"/>
                  </a:lnTo>
                  <a:lnTo>
                    <a:pt x="1458" y="1234"/>
                  </a:lnTo>
                  <a:lnTo>
                    <a:pt x="1458" y="1243"/>
                  </a:lnTo>
                  <a:lnTo>
                    <a:pt x="1458" y="1258"/>
                  </a:lnTo>
                  <a:lnTo>
                    <a:pt x="1458" y="1268"/>
                  </a:lnTo>
                  <a:lnTo>
                    <a:pt x="1458" y="1272"/>
                  </a:lnTo>
                  <a:lnTo>
                    <a:pt x="1458" y="1277"/>
                  </a:lnTo>
                  <a:lnTo>
                    <a:pt x="1458" y="1282"/>
                  </a:lnTo>
                  <a:lnTo>
                    <a:pt x="1458" y="1287"/>
                  </a:lnTo>
                  <a:lnTo>
                    <a:pt x="1458" y="1292"/>
                  </a:lnTo>
                  <a:lnTo>
                    <a:pt x="1458" y="1297"/>
                  </a:lnTo>
                  <a:lnTo>
                    <a:pt x="1462" y="1302"/>
                  </a:lnTo>
                  <a:lnTo>
                    <a:pt x="1462" y="1306"/>
                  </a:lnTo>
                  <a:lnTo>
                    <a:pt x="1462" y="1302"/>
                  </a:lnTo>
                  <a:lnTo>
                    <a:pt x="1462" y="1306"/>
                  </a:lnTo>
                  <a:lnTo>
                    <a:pt x="1466" y="1311"/>
                  </a:lnTo>
                  <a:lnTo>
                    <a:pt x="1466" y="1306"/>
                  </a:lnTo>
                  <a:lnTo>
                    <a:pt x="1466" y="1311"/>
                  </a:lnTo>
                  <a:lnTo>
                    <a:pt x="1466" y="1306"/>
                  </a:lnTo>
                  <a:lnTo>
                    <a:pt x="1470" y="1311"/>
                  </a:lnTo>
                  <a:lnTo>
                    <a:pt x="1470" y="1306"/>
                  </a:lnTo>
                  <a:lnTo>
                    <a:pt x="1470" y="1302"/>
                  </a:lnTo>
                  <a:lnTo>
                    <a:pt x="1470" y="1306"/>
                  </a:lnTo>
                  <a:lnTo>
                    <a:pt x="1474" y="1302"/>
                  </a:lnTo>
                  <a:lnTo>
                    <a:pt x="1474" y="1292"/>
                  </a:lnTo>
                  <a:lnTo>
                    <a:pt x="1474" y="1297"/>
                  </a:lnTo>
                  <a:lnTo>
                    <a:pt x="1474" y="1292"/>
                  </a:lnTo>
                  <a:lnTo>
                    <a:pt x="1474" y="1287"/>
                  </a:lnTo>
                  <a:lnTo>
                    <a:pt x="1474" y="1282"/>
                  </a:lnTo>
                  <a:lnTo>
                    <a:pt x="1474" y="1277"/>
                  </a:lnTo>
                  <a:lnTo>
                    <a:pt x="1479" y="1272"/>
                  </a:lnTo>
                  <a:lnTo>
                    <a:pt x="1479" y="1268"/>
                  </a:lnTo>
                  <a:lnTo>
                    <a:pt x="1479" y="1253"/>
                  </a:lnTo>
                  <a:lnTo>
                    <a:pt x="1479" y="1248"/>
                  </a:lnTo>
                  <a:lnTo>
                    <a:pt x="1479" y="1238"/>
                  </a:lnTo>
                  <a:lnTo>
                    <a:pt x="1479" y="1224"/>
                  </a:lnTo>
                  <a:lnTo>
                    <a:pt x="1479" y="1200"/>
                  </a:lnTo>
                  <a:lnTo>
                    <a:pt x="1479" y="1180"/>
                  </a:lnTo>
                  <a:lnTo>
                    <a:pt x="1479" y="1141"/>
                  </a:lnTo>
                  <a:lnTo>
                    <a:pt x="1479" y="1102"/>
                  </a:lnTo>
                  <a:lnTo>
                    <a:pt x="1479" y="1044"/>
                  </a:lnTo>
                  <a:lnTo>
                    <a:pt x="1483" y="971"/>
                  </a:lnTo>
                  <a:lnTo>
                    <a:pt x="1483" y="889"/>
                  </a:lnTo>
                  <a:lnTo>
                    <a:pt x="1483" y="791"/>
                  </a:lnTo>
                  <a:lnTo>
                    <a:pt x="1483" y="723"/>
                  </a:lnTo>
                  <a:lnTo>
                    <a:pt x="1483" y="699"/>
                  </a:lnTo>
                  <a:lnTo>
                    <a:pt x="1483" y="743"/>
                  </a:lnTo>
                  <a:lnTo>
                    <a:pt x="1483" y="821"/>
                  </a:lnTo>
                  <a:lnTo>
                    <a:pt x="1483" y="913"/>
                  </a:lnTo>
                  <a:lnTo>
                    <a:pt x="1483" y="1000"/>
                  </a:lnTo>
                  <a:lnTo>
                    <a:pt x="1483" y="1063"/>
                  </a:lnTo>
                  <a:lnTo>
                    <a:pt x="1487" y="1117"/>
                  </a:lnTo>
                  <a:lnTo>
                    <a:pt x="1487" y="1161"/>
                  </a:lnTo>
                  <a:lnTo>
                    <a:pt x="1487" y="1185"/>
                  </a:lnTo>
                  <a:lnTo>
                    <a:pt x="1487" y="1209"/>
                  </a:lnTo>
                  <a:lnTo>
                    <a:pt x="1487" y="1224"/>
                  </a:lnTo>
                  <a:lnTo>
                    <a:pt x="1487" y="1238"/>
                  </a:lnTo>
                  <a:lnTo>
                    <a:pt x="1487" y="1253"/>
                  </a:lnTo>
                  <a:lnTo>
                    <a:pt x="1487" y="1263"/>
                  </a:lnTo>
                  <a:lnTo>
                    <a:pt x="1487" y="1268"/>
                  </a:lnTo>
                  <a:lnTo>
                    <a:pt x="1487" y="1277"/>
                  </a:lnTo>
                  <a:lnTo>
                    <a:pt x="1491" y="1282"/>
                  </a:lnTo>
                  <a:lnTo>
                    <a:pt x="1491" y="1287"/>
                  </a:lnTo>
                  <a:lnTo>
                    <a:pt x="1491" y="1292"/>
                  </a:lnTo>
                  <a:lnTo>
                    <a:pt x="1491" y="1297"/>
                  </a:lnTo>
                  <a:lnTo>
                    <a:pt x="1491" y="1302"/>
                  </a:lnTo>
                  <a:lnTo>
                    <a:pt x="1491" y="1306"/>
                  </a:lnTo>
                  <a:lnTo>
                    <a:pt x="1491" y="1302"/>
                  </a:lnTo>
                  <a:lnTo>
                    <a:pt x="1495" y="1306"/>
                  </a:lnTo>
                  <a:lnTo>
                    <a:pt x="1495" y="1311"/>
                  </a:lnTo>
                  <a:lnTo>
                    <a:pt x="1495" y="1306"/>
                  </a:lnTo>
                  <a:lnTo>
                    <a:pt x="1495" y="1311"/>
                  </a:lnTo>
                  <a:lnTo>
                    <a:pt x="1495" y="1316"/>
                  </a:lnTo>
                  <a:lnTo>
                    <a:pt x="1495" y="1311"/>
                  </a:lnTo>
                  <a:lnTo>
                    <a:pt x="1500" y="1316"/>
                  </a:lnTo>
                  <a:lnTo>
                    <a:pt x="1500" y="1311"/>
                  </a:lnTo>
                  <a:lnTo>
                    <a:pt x="1500" y="1316"/>
                  </a:lnTo>
                  <a:lnTo>
                    <a:pt x="1500" y="1321"/>
                  </a:lnTo>
                  <a:lnTo>
                    <a:pt x="1504" y="1316"/>
                  </a:lnTo>
                  <a:lnTo>
                    <a:pt x="1504" y="1321"/>
                  </a:lnTo>
                  <a:lnTo>
                    <a:pt x="1504" y="1316"/>
                  </a:lnTo>
                  <a:lnTo>
                    <a:pt x="1508" y="1321"/>
                  </a:lnTo>
                  <a:lnTo>
                    <a:pt x="1508" y="1316"/>
                  </a:lnTo>
                  <a:lnTo>
                    <a:pt x="1512" y="1321"/>
                  </a:lnTo>
                  <a:lnTo>
                    <a:pt x="1512" y="1316"/>
                  </a:lnTo>
                  <a:lnTo>
                    <a:pt x="1516" y="1321"/>
                  </a:lnTo>
                  <a:lnTo>
                    <a:pt x="1516" y="1326"/>
                  </a:lnTo>
                  <a:lnTo>
                    <a:pt x="1516" y="1321"/>
                  </a:lnTo>
                  <a:lnTo>
                    <a:pt x="1516" y="1316"/>
                  </a:lnTo>
                  <a:lnTo>
                    <a:pt x="1516" y="1321"/>
                  </a:lnTo>
                  <a:lnTo>
                    <a:pt x="1516" y="1326"/>
                  </a:lnTo>
                  <a:lnTo>
                    <a:pt x="1520" y="1321"/>
                  </a:lnTo>
                  <a:lnTo>
                    <a:pt x="1520" y="1326"/>
                  </a:lnTo>
                  <a:lnTo>
                    <a:pt x="1520" y="1321"/>
                  </a:lnTo>
                  <a:lnTo>
                    <a:pt x="1520" y="1326"/>
                  </a:lnTo>
                  <a:lnTo>
                    <a:pt x="1525" y="1321"/>
                  </a:lnTo>
                  <a:lnTo>
                    <a:pt x="1525" y="1326"/>
                  </a:lnTo>
                  <a:lnTo>
                    <a:pt x="1525" y="1321"/>
                  </a:lnTo>
                  <a:lnTo>
                    <a:pt x="1525" y="1326"/>
                  </a:lnTo>
                  <a:lnTo>
                    <a:pt x="1529" y="1321"/>
                  </a:lnTo>
                  <a:lnTo>
                    <a:pt x="1529" y="1326"/>
                  </a:lnTo>
                  <a:lnTo>
                    <a:pt x="1529" y="1321"/>
                  </a:lnTo>
                  <a:lnTo>
                    <a:pt x="1529" y="1316"/>
                  </a:lnTo>
                  <a:lnTo>
                    <a:pt x="1533" y="1321"/>
                  </a:lnTo>
                  <a:lnTo>
                    <a:pt x="1537" y="1326"/>
                  </a:lnTo>
                  <a:lnTo>
                    <a:pt x="1537" y="1321"/>
                  </a:lnTo>
                  <a:lnTo>
                    <a:pt x="1537" y="1316"/>
                  </a:lnTo>
                  <a:lnTo>
                    <a:pt x="1537" y="1321"/>
                  </a:lnTo>
                  <a:lnTo>
                    <a:pt x="1537" y="1316"/>
                  </a:lnTo>
                  <a:lnTo>
                    <a:pt x="1537" y="1321"/>
                  </a:lnTo>
                  <a:lnTo>
                    <a:pt x="1541" y="1316"/>
                  </a:lnTo>
                  <a:lnTo>
                    <a:pt x="1541" y="1321"/>
                  </a:lnTo>
                  <a:lnTo>
                    <a:pt x="1541" y="1316"/>
                  </a:lnTo>
                  <a:lnTo>
                    <a:pt x="1541" y="1311"/>
                  </a:lnTo>
                  <a:lnTo>
                    <a:pt x="1541" y="1316"/>
                  </a:lnTo>
                  <a:lnTo>
                    <a:pt x="1545" y="1311"/>
                  </a:lnTo>
                  <a:lnTo>
                    <a:pt x="1545" y="1306"/>
                  </a:lnTo>
                  <a:lnTo>
                    <a:pt x="1545" y="1311"/>
                  </a:lnTo>
                  <a:lnTo>
                    <a:pt x="1545" y="1302"/>
                  </a:lnTo>
                  <a:lnTo>
                    <a:pt x="1545" y="1297"/>
                  </a:lnTo>
                  <a:lnTo>
                    <a:pt x="1545" y="1287"/>
                  </a:lnTo>
                  <a:lnTo>
                    <a:pt x="1550" y="1277"/>
                  </a:lnTo>
                  <a:lnTo>
                    <a:pt x="1550" y="1268"/>
                  </a:lnTo>
                  <a:lnTo>
                    <a:pt x="1550" y="1253"/>
                  </a:lnTo>
                  <a:lnTo>
                    <a:pt x="1550" y="1238"/>
                  </a:lnTo>
                  <a:lnTo>
                    <a:pt x="1550" y="1219"/>
                  </a:lnTo>
                  <a:lnTo>
                    <a:pt x="1550" y="1190"/>
                  </a:lnTo>
                  <a:lnTo>
                    <a:pt x="1550" y="1166"/>
                  </a:lnTo>
                  <a:lnTo>
                    <a:pt x="1550" y="1136"/>
                  </a:lnTo>
                  <a:lnTo>
                    <a:pt x="1550" y="1117"/>
                  </a:lnTo>
                  <a:lnTo>
                    <a:pt x="1550" y="1122"/>
                  </a:lnTo>
                  <a:lnTo>
                    <a:pt x="1554" y="1141"/>
                  </a:lnTo>
                  <a:lnTo>
                    <a:pt x="1554" y="1170"/>
                  </a:lnTo>
                  <a:lnTo>
                    <a:pt x="1554" y="1204"/>
                  </a:lnTo>
                  <a:lnTo>
                    <a:pt x="1554" y="1229"/>
                  </a:lnTo>
                  <a:lnTo>
                    <a:pt x="1554" y="1243"/>
                  </a:lnTo>
                  <a:lnTo>
                    <a:pt x="1554" y="1263"/>
                  </a:lnTo>
                  <a:lnTo>
                    <a:pt x="1554" y="1272"/>
                  </a:lnTo>
                  <a:lnTo>
                    <a:pt x="1554" y="1282"/>
                  </a:lnTo>
                  <a:lnTo>
                    <a:pt x="1554" y="1287"/>
                  </a:lnTo>
                  <a:lnTo>
                    <a:pt x="1554" y="1292"/>
                  </a:lnTo>
                  <a:lnTo>
                    <a:pt x="1558" y="1297"/>
                  </a:lnTo>
                  <a:lnTo>
                    <a:pt x="1558" y="1302"/>
                  </a:lnTo>
                  <a:lnTo>
                    <a:pt x="1558" y="1306"/>
                  </a:lnTo>
                  <a:lnTo>
                    <a:pt x="1558" y="1311"/>
                  </a:lnTo>
                  <a:lnTo>
                    <a:pt x="1562" y="1316"/>
                  </a:lnTo>
                  <a:lnTo>
                    <a:pt x="1562" y="1321"/>
                  </a:lnTo>
                  <a:lnTo>
                    <a:pt x="1562" y="1316"/>
                  </a:lnTo>
                  <a:lnTo>
                    <a:pt x="1566" y="1321"/>
                  </a:lnTo>
                  <a:lnTo>
                    <a:pt x="1566" y="1316"/>
                  </a:lnTo>
                  <a:lnTo>
                    <a:pt x="1566" y="1326"/>
                  </a:lnTo>
                  <a:lnTo>
                    <a:pt x="1566" y="1321"/>
                  </a:lnTo>
                  <a:lnTo>
                    <a:pt x="1571" y="1316"/>
                  </a:lnTo>
                  <a:lnTo>
                    <a:pt x="1571" y="1321"/>
                  </a:lnTo>
                  <a:lnTo>
                    <a:pt x="1571" y="1326"/>
                  </a:lnTo>
                  <a:lnTo>
                    <a:pt x="1575" y="1321"/>
                  </a:lnTo>
                  <a:lnTo>
                    <a:pt x="1575" y="1326"/>
                  </a:lnTo>
                  <a:lnTo>
                    <a:pt x="1579" y="1321"/>
                  </a:lnTo>
                  <a:lnTo>
                    <a:pt x="1579" y="1326"/>
                  </a:lnTo>
                  <a:lnTo>
                    <a:pt x="1579" y="1321"/>
                  </a:lnTo>
                  <a:lnTo>
                    <a:pt x="1579" y="1326"/>
                  </a:lnTo>
                  <a:lnTo>
                    <a:pt x="1583" y="1321"/>
                  </a:lnTo>
                  <a:lnTo>
                    <a:pt x="1583" y="1326"/>
                  </a:lnTo>
                  <a:lnTo>
                    <a:pt x="1583" y="1321"/>
                  </a:lnTo>
                  <a:lnTo>
                    <a:pt x="1583" y="1326"/>
                  </a:lnTo>
                  <a:lnTo>
                    <a:pt x="1583" y="1321"/>
                  </a:lnTo>
                  <a:lnTo>
                    <a:pt x="1583" y="1326"/>
                  </a:lnTo>
                  <a:lnTo>
                    <a:pt x="1583" y="1321"/>
                  </a:lnTo>
                  <a:lnTo>
                    <a:pt x="1587" y="1326"/>
                  </a:lnTo>
                  <a:lnTo>
                    <a:pt x="1587" y="1321"/>
                  </a:lnTo>
                  <a:lnTo>
                    <a:pt x="1587" y="1326"/>
                  </a:lnTo>
                  <a:lnTo>
                    <a:pt x="1587" y="1321"/>
                  </a:lnTo>
                  <a:lnTo>
                    <a:pt x="1587" y="1326"/>
                  </a:lnTo>
                  <a:lnTo>
                    <a:pt x="1587" y="1321"/>
                  </a:lnTo>
                  <a:lnTo>
                    <a:pt x="1587" y="1326"/>
                  </a:lnTo>
                  <a:lnTo>
                    <a:pt x="1591" y="1321"/>
                  </a:lnTo>
                  <a:lnTo>
                    <a:pt x="1591" y="1326"/>
                  </a:lnTo>
                  <a:lnTo>
                    <a:pt x="1591" y="1321"/>
                  </a:lnTo>
                  <a:lnTo>
                    <a:pt x="1591" y="1326"/>
                  </a:lnTo>
                  <a:lnTo>
                    <a:pt x="1591" y="1321"/>
                  </a:lnTo>
                  <a:lnTo>
                    <a:pt x="1591" y="1326"/>
                  </a:lnTo>
                  <a:lnTo>
                    <a:pt x="1596" y="1321"/>
                  </a:lnTo>
                  <a:lnTo>
                    <a:pt x="1596" y="1326"/>
                  </a:lnTo>
                  <a:lnTo>
                    <a:pt x="1596" y="1321"/>
                  </a:lnTo>
                  <a:lnTo>
                    <a:pt x="1596" y="1326"/>
                  </a:lnTo>
                  <a:lnTo>
                    <a:pt x="1600" y="1321"/>
                  </a:lnTo>
                  <a:lnTo>
                    <a:pt x="1600" y="1326"/>
                  </a:lnTo>
                  <a:lnTo>
                    <a:pt x="1600" y="1321"/>
                  </a:lnTo>
                  <a:lnTo>
                    <a:pt x="1600" y="1326"/>
                  </a:lnTo>
                  <a:lnTo>
                    <a:pt x="1600" y="1321"/>
                  </a:lnTo>
                  <a:lnTo>
                    <a:pt x="1604" y="1326"/>
                  </a:lnTo>
                  <a:lnTo>
                    <a:pt x="1604" y="1321"/>
                  </a:lnTo>
                  <a:lnTo>
                    <a:pt x="1604" y="1326"/>
                  </a:lnTo>
                  <a:lnTo>
                    <a:pt x="1604" y="1321"/>
                  </a:lnTo>
                  <a:lnTo>
                    <a:pt x="1604" y="1326"/>
                  </a:lnTo>
                  <a:lnTo>
                    <a:pt x="1604" y="1321"/>
                  </a:lnTo>
                  <a:lnTo>
                    <a:pt x="1604" y="1326"/>
                  </a:lnTo>
                  <a:lnTo>
                    <a:pt x="1608" y="1321"/>
                  </a:lnTo>
                  <a:lnTo>
                    <a:pt x="1608" y="1326"/>
                  </a:lnTo>
                  <a:lnTo>
                    <a:pt x="1608" y="1321"/>
                  </a:lnTo>
                  <a:lnTo>
                    <a:pt x="1608" y="1326"/>
                  </a:lnTo>
                  <a:lnTo>
                    <a:pt x="1608" y="1321"/>
                  </a:lnTo>
                  <a:lnTo>
                    <a:pt x="1608" y="1326"/>
                  </a:lnTo>
                  <a:lnTo>
                    <a:pt x="1612" y="1321"/>
                  </a:lnTo>
                  <a:lnTo>
                    <a:pt x="1612" y="1326"/>
                  </a:lnTo>
                  <a:lnTo>
                    <a:pt x="1612" y="1321"/>
                  </a:lnTo>
                  <a:lnTo>
                    <a:pt x="1612" y="1326"/>
                  </a:lnTo>
                  <a:lnTo>
                    <a:pt x="1612" y="1321"/>
                  </a:lnTo>
                  <a:lnTo>
                    <a:pt x="1616" y="1326"/>
                  </a:lnTo>
                  <a:lnTo>
                    <a:pt x="1616" y="1321"/>
                  </a:lnTo>
                  <a:lnTo>
                    <a:pt x="1616" y="1326"/>
                  </a:lnTo>
                  <a:lnTo>
                    <a:pt x="1616" y="1321"/>
                  </a:lnTo>
                  <a:lnTo>
                    <a:pt x="1616" y="1326"/>
                  </a:lnTo>
                  <a:lnTo>
                    <a:pt x="1616" y="1321"/>
                  </a:lnTo>
                  <a:lnTo>
                    <a:pt x="1616" y="1326"/>
                  </a:lnTo>
                  <a:lnTo>
                    <a:pt x="1621" y="1321"/>
                  </a:lnTo>
                  <a:lnTo>
                    <a:pt x="1621" y="1326"/>
                  </a:lnTo>
                  <a:lnTo>
                    <a:pt x="1625" y="1321"/>
                  </a:lnTo>
                  <a:lnTo>
                    <a:pt x="1629" y="1326"/>
                  </a:lnTo>
                  <a:lnTo>
                    <a:pt x="1629" y="1321"/>
                  </a:lnTo>
                  <a:lnTo>
                    <a:pt x="1629" y="1326"/>
                  </a:lnTo>
                  <a:lnTo>
                    <a:pt x="1629" y="1321"/>
                  </a:lnTo>
                  <a:lnTo>
                    <a:pt x="1633" y="1326"/>
                  </a:lnTo>
                  <a:lnTo>
                    <a:pt x="1633" y="1316"/>
                  </a:lnTo>
                  <a:lnTo>
                    <a:pt x="1633" y="1321"/>
                  </a:lnTo>
                  <a:lnTo>
                    <a:pt x="1633" y="1326"/>
                  </a:lnTo>
                  <a:lnTo>
                    <a:pt x="1637" y="1321"/>
                  </a:lnTo>
                  <a:lnTo>
                    <a:pt x="1637" y="1326"/>
                  </a:lnTo>
                  <a:lnTo>
                    <a:pt x="1637" y="1321"/>
                  </a:lnTo>
                  <a:lnTo>
                    <a:pt x="1637" y="1326"/>
                  </a:lnTo>
                  <a:lnTo>
                    <a:pt x="1642" y="1321"/>
                  </a:lnTo>
                  <a:lnTo>
                    <a:pt x="1646" y="1316"/>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1753" name="Freeform 9"/>
            <p:cNvSpPr>
              <a:spLocks/>
            </p:cNvSpPr>
            <p:nvPr/>
          </p:nvSpPr>
          <p:spPr bwMode="auto">
            <a:xfrm>
              <a:off x="3504" y="1328"/>
              <a:ext cx="1646" cy="1463"/>
            </a:xfrm>
            <a:custGeom>
              <a:avLst/>
              <a:gdLst>
                <a:gd name="T0" fmla="*/ 33 w 1646"/>
                <a:gd name="T1" fmla="*/ 1458 h 1463"/>
                <a:gd name="T2" fmla="*/ 54 w 1646"/>
                <a:gd name="T3" fmla="*/ 1453 h 1463"/>
                <a:gd name="T4" fmla="*/ 75 w 1646"/>
                <a:gd name="T5" fmla="*/ 1453 h 1463"/>
                <a:gd name="T6" fmla="*/ 113 w 1646"/>
                <a:gd name="T7" fmla="*/ 1453 h 1463"/>
                <a:gd name="T8" fmla="*/ 138 w 1646"/>
                <a:gd name="T9" fmla="*/ 1453 h 1463"/>
                <a:gd name="T10" fmla="*/ 163 w 1646"/>
                <a:gd name="T11" fmla="*/ 1453 h 1463"/>
                <a:gd name="T12" fmla="*/ 188 w 1646"/>
                <a:gd name="T13" fmla="*/ 1458 h 1463"/>
                <a:gd name="T14" fmla="*/ 221 w 1646"/>
                <a:gd name="T15" fmla="*/ 1453 h 1463"/>
                <a:gd name="T16" fmla="*/ 250 w 1646"/>
                <a:gd name="T17" fmla="*/ 1453 h 1463"/>
                <a:gd name="T18" fmla="*/ 276 w 1646"/>
                <a:gd name="T19" fmla="*/ 1453 h 1463"/>
                <a:gd name="T20" fmla="*/ 305 w 1646"/>
                <a:gd name="T21" fmla="*/ 1458 h 1463"/>
                <a:gd name="T22" fmla="*/ 334 w 1646"/>
                <a:gd name="T23" fmla="*/ 1458 h 1463"/>
                <a:gd name="T24" fmla="*/ 380 w 1646"/>
                <a:gd name="T25" fmla="*/ 1409 h 1463"/>
                <a:gd name="T26" fmla="*/ 397 w 1646"/>
                <a:gd name="T27" fmla="*/ 1390 h 1463"/>
                <a:gd name="T28" fmla="*/ 434 w 1646"/>
                <a:gd name="T29" fmla="*/ 1443 h 1463"/>
                <a:gd name="T30" fmla="*/ 455 w 1646"/>
                <a:gd name="T31" fmla="*/ 1132 h 1463"/>
                <a:gd name="T32" fmla="*/ 472 w 1646"/>
                <a:gd name="T33" fmla="*/ 1400 h 1463"/>
                <a:gd name="T34" fmla="*/ 505 w 1646"/>
                <a:gd name="T35" fmla="*/ 1443 h 1463"/>
                <a:gd name="T36" fmla="*/ 526 w 1646"/>
                <a:gd name="T37" fmla="*/ 1210 h 1463"/>
                <a:gd name="T38" fmla="*/ 555 w 1646"/>
                <a:gd name="T39" fmla="*/ 1443 h 1463"/>
                <a:gd name="T40" fmla="*/ 593 w 1646"/>
                <a:gd name="T41" fmla="*/ 1438 h 1463"/>
                <a:gd name="T42" fmla="*/ 618 w 1646"/>
                <a:gd name="T43" fmla="*/ 1108 h 1463"/>
                <a:gd name="T44" fmla="*/ 631 w 1646"/>
                <a:gd name="T45" fmla="*/ 1341 h 1463"/>
                <a:gd name="T46" fmla="*/ 664 w 1646"/>
                <a:gd name="T47" fmla="*/ 1419 h 1463"/>
                <a:gd name="T48" fmla="*/ 681 w 1646"/>
                <a:gd name="T49" fmla="*/ 1118 h 1463"/>
                <a:gd name="T50" fmla="*/ 697 w 1646"/>
                <a:gd name="T51" fmla="*/ 1050 h 1463"/>
                <a:gd name="T52" fmla="*/ 718 w 1646"/>
                <a:gd name="T53" fmla="*/ 1414 h 1463"/>
                <a:gd name="T54" fmla="*/ 748 w 1646"/>
                <a:gd name="T55" fmla="*/ 1375 h 1463"/>
                <a:gd name="T56" fmla="*/ 760 w 1646"/>
                <a:gd name="T57" fmla="*/ 972 h 1463"/>
                <a:gd name="T58" fmla="*/ 781 w 1646"/>
                <a:gd name="T59" fmla="*/ 1424 h 1463"/>
                <a:gd name="T60" fmla="*/ 814 w 1646"/>
                <a:gd name="T61" fmla="*/ 1438 h 1463"/>
                <a:gd name="T62" fmla="*/ 844 w 1646"/>
                <a:gd name="T63" fmla="*/ 1312 h 1463"/>
                <a:gd name="T64" fmla="*/ 856 w 1646"/>
                <a:gd name="T65" fmla="*/ 1195 h 1463"/>
                <a:gd name="T66" fmla="*/ 877 w 1646"/>
                <a:gd name="T67" fmla="*/ 1419 h 1463"/>
                <a:gd name="T68" fmla="*/ 906 w 1646"/>
                <a:gd name="T69" fmla="*/ 1356 h 1463"/>
                <a:gd name="T70" fmla="*/ 919 w 1646"/>
                <a:gd name="T71" fmla="*/ 59 h 1463"/>
                <a:gd name="T72" fmla="*/ 936 w 1646"/>
                <a:gd name="T73" fmla="*/ 1322 h 1463"/>
                <a:gd name="T74" fmla="*/ 969 w 1646"/>
                <a:gd name="T75" fmla="*/ 1419 h 1463"/>
                <a:gd name="T76" fmla="*/ 986 w 1646"/>
                <a:gd name="T77" fmla="*/ 962 h 1463"/>
                <a:gd name="T78" fmla="*/ 1002 w 1646"/>
                <a:gd name="T79" fmla="*/ 1366 h 1463"/>
                <a:gd name="T80" fmla="*/ 1032 w 1646"/>
                <a:gd name="T81" fmla="*/ 1448 h 1463"/>
                <a:gd name="T82" fmla="*/ 1061 w 1646"/>
                <a:gd name="T83" fmla="*/ 1443 h 1463"/>
                <a:gd name="T84" fmla="*/ 1082 w 1646"/>
                <a:gd name="T85" fmla="*/ 1215 h 1463"/>
                <a:gd name="T86" fmla="*/ 1107 w 1646"/>
                <a:gd name="T87" fmla="*/ 1438 h 1463"/>
                <a:gd name="T88" fmla="*/ 1140 w 1646"/>
                <a:gd name="T89" fmla="*/ 1375 h 1463"/>
                <a:gd name="T90" fmla="*/ 1157 w 1646"/>
                <a:gd name="T91" fmla="*/ 1259 h 1463"/>
                <a:gd name="T92" fmla="*/ 1178 w 1646"/>
                <a:gd name="T93" fmla="*/ 1438 h 1463"/>
                <a:gd name="T94" fmla="*/ 1215 w 1646"/>
                <a:gd name="T95" fmla="*/ 1327 h 1463"/>
                <a:gd name="T96" fmla="*/ 1232 w 1646"/>
                <a:gd name="T97" fmla="*/ 1434 h 1463"/>
                <a:gd name="T98" fmla="*/ 1278 w 1646"/>
                <a:gd name="T99" fmla="*/ 1458 h 1463"/>
                <a:gd name="T100" fmla="*/ 1316 w 1646"/>
                <a:gd name="T101" fmla="*/ 1458 h 1463"/>
                <a:gd name="T102" fmla="*/ 1345 w 1646"/>
                <a:gd name="T103" fmla="*/ 1453 h 1463"/>
                <a:gd name="T104" fmla="*/ 1370 w 1646"/>
                <a:gd name="T105" fmla="*/ 1458 h 1463"/>
                <a:gd name="T106" fmla="*/ 1399 w 1646"/>
                <a:gd name="T107" fmla="*/ 1453 h 1463"/>
                <a:gd name="T108" fmla="*/ 1429 w 1646"/>
                <a:gd name="T109" fmla="*/ 1458 h 1463"/>
                <a:gd name="T110" fmla="*/ 1458 w 1646"/>
                <a:gd name="T111" fmla="*/ 1453 h 1463"/>
                <a:gd name="T112" fmla="*/ 1483 w 1646"/>
                <a:gd name="T113" fmla="*/ 1458 h 1463"/>
                <a:gd name="T114" fmla="*/ 1508 w 1646"/>
                <a:gd name="T115" fmla="*/ 1458 h 1463"/>
                <a:gd name="T116" fmla="*/ 1537 w 1646"/>
                <a:gd name="T117" fmla="*/ 1458 h 1463"/>
                <a:gd name="T118" fmla="*/ 1571 w 1646"/>
                <a:gd name="T119" fmla="*/ 1458 h 1463"/>
                <a:gd name="T120" fmla="*/ 1591 w 1646"/>
                <a:gd name="T121" fmla="*/ 1458 h 1463"/>
                <a:gd name="T122" fmla="*/ 1616 w 1646"/>
                <a:gd name="T123" fmla="*/ 1453 h 1463"/>
                <a:gd name="T124" fmla="*/ 1646 w 1646"/>
                <a:gd name="T125" fmla="*/ 1458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6" h="1463">
                  <a:moveTo>
                    <a:pt x="0" y="1458"/>
                  </a:moveTo>
                  <a:lnTo>
                    <a:pt x="4" y="1453"/>
                  </a:lnTo>
                  <a:lnTo>
                    <a:pt x="4" y="1458"/>
                  </a:lnTo>
                  <a:lnTo>
                    <a:pt x="8" y="1453"/>
                  </a:lnTo>
                  <a:lnTo>
                    <a:pt x="8" y="1458"/>
                  </a:lnTo>
                  <a:lnTo>
                    <a:pt x="8" y="1453"/>
                  </a:lnTo>
                  <a:lnTo>
                    <a:pt x="8" y="1458"/>
                  </a:lnTo>
                  <a:lnTo>
                    <a:pt x="8" y="1453"/>
                  </a:lnTo>
                  <a:lnTo>
                    <a:pt x="8" y="1458"/>
                  </a:lnTo>
                  <a:lnTo>
                    <a:pt x="12" y="1453"/>
                  </a:lnTo>
                  <a:lnTo>
                    <a:pt x="12" y="1458"/>
                  </a:lnTo>
                  <a:lnTo>
                    <a:pt x="12" y="1453"/>
                  </a:lnTo>
                  <a:lnTo>
                    <a:pt x="12" y="1458"/>
                  </a:lnTo>
                  <a:lnTo>
                    <a:pt x="12" y="1453"/>
                  </a:lnTo>
                  <a:lnTo>
                    <a:pt x="16" y="1458"/>
                  </a:lnTo>
                  <a:lnTo>
                    <a:pt x="16" y="1453"/>
                  </a:lnTo>
                  <a:lnTo>
                    <a:pt x="16" y="1458"/>
                  </a:lnTo>
                  <a:lnTo>
                    <a:pt x="21" y="1453"/>
                  </a:lnTo>
                  <a:lnTo>
                    <a:pt x="21" y="1458"/>
                  </a:lnTo>
                  <a:lnTo>
                    <a:pt x="21" y="1453"/>
                  </a:lnTo>
                  <a:lnTo>
                    <a:pt x="21" y="1458"/>
                  </a:lnTo>
                  <a:lnTo>
                    <a:pt x="25" y="1453"/>
                  </a:lnTo>
                  <a:lnTo>
                    <a:pt x="25" y="1458"/>
                  </a:lnTo>
                  <a:lnTo>
                    <a:pt x="25" y="1453"/>
                  </a:lnTo>
                  <a:lnTo>
                    <a:pt x="25" y="1458"/>
                  </a:lnTo>
                  <a:lnTo>
                    <a:pt x="25" y="1453"/>
                  </a:lnTo>
                  <a:lnTo>
                    <a:pt x="25" y="1458"/>
                  </a:lnTo>
                  <a:lnTo>
                    <a:pt x="25" y="1453"/>
                  </a:lnTo>
                  <a:lnTo>
                    <a:pt x="29" y="1458"/>
                  </a:lnTo>
                  <a:lnTo>
                    <a:pt x="29" y="1453"/>
                  </a:lnTo>
                  <a:lnTo>
                    <a:pt x="29" y="1458"/>
                  </a:lnTo>
                  <a:lnTo>
                    <a:pt x="29" y="1453"/>
                  </a:lnTo>
                  <a:lnTo>
                    <a:pt x="29" y="1458"/>
                  </a:lnTo>
                  <a:lnTo>
                    <a:pt x="33" y="1453"/>
                  </a:lnTo>
                  <a:lnTo>
                    <a:pt x="33" y="1458"/>
                  </a:lnTo>
                  <a:lnTo>
                    <a:pt x="33" y="1453"/>
                  </a:lnTo>
                  <a:lnTo>
                    <a:pt x="33" y="1458"/>
                  </a:lnTo>
                  <a:lnTo>
                    <a:pt x="33" y="1453"/>
                  </a:lnTo>
                  <a:lnTo>
                    <a:pt x="33" y="1458"/>
                  </a:lnTo>
                  <a:lnTo>
                    <a:pt x="33" y="1453"/>
                  </a:lnTo>
                  <a:lnTo>
                    <a:pt x="37" y="1458"/>
                  </a:lnTo>
                  <a:lnTo>
                    <a:pt x="37" y="1453"/>
                  </a:lnTo>
                  <a:lnTo>
                    <a:pt x="37" y="1458"/>
                  </a:lnTo>
                  <a:lnTo>
                    <a:pt x="37" y="1453"/>
                  </a:lnTo>
                  <a:lnTo>
                    <a:pt x="37" y="1458"/>
                  </a:lnTo>
                  <a:lnTo>
                    <a:pt x="37" y="1453"/>
                  </a:lnTo>
                  <a:lnTo>
                    <a:pt x="42" y="1458"/>
                  </a:lnTo>
                  <a:lnTo>
                    <a:pt x="42" y="1453"/>
                  </a:lnTo>
                  <a:lnTo>
                    <a:pt x="42" y="1458"/>
                  </a:lnTo>
                  <a:lnTo>
                    <a:pt x="42" y="1453"/>
                  </a:lnTo>
                  <a:lnTo>
                    <a:pt x="42" y="1458"/>
                  </a:lnTo>
                  <a:lnTo>
                    <a:pt x="42" y="1453"/>
                  </a:lnTo>
                  <a:lnTo>
                    <a:pt x="42" y="1458"/>
                  </a:lnTo>
                  <a:lnTo>
                    <a:pt x="42" y="1453"/>
                  </a:lnTo>
                  <a:lnTo>
                    <a:pt x="46" y="1458"/>
                  </a:lnTo>
                  <a:lnTo>
                    <a:pt x="46" y="1453"/>
                  </a:lnTo>
                  <a:lnTo>
                    <a:pt x="46" y="1458"/>
                  </a:lnTo>
                  <a:lnTo>
                    <a:pt x="46" y="1453"/>
                  </a:lnTo>
                  <a:lnTo>
                    <a:pt x="46" y="1458"/>
                  </a:lnTo>
                  <a:lnTo>
                    <a:pt x="46" y="1453"/>
                  </a:lnTo>
                  <a:lnTo>
                    <a:pt x="46" y="1458"/>
                  </a:lnTo>
                  <a:lnTo>
                    <a:pt x="50" y="1453"/>
                  </a:lnTo>
                  <a:lnTo>
                    <a:pt x="50" y="1458"/>
                  </a:lnTo>
                  <a:lnTo>
                    <a:pt x="50" y="1453"/>
                  </a:lnTo>
                  <a:lnTo>
                    <a:pt x="50" y="1458"/>
                  </a:lnTo>
                  <a:lnTo>
                    <a:pt x="50" y="1453"/>
                  </a:lnTo>
                  <a:lnTo>
                    <a:pt x="50" y="1458"/>
                  </a:lnTo>
                  <a:lnTo>
                    <a:pt x="50" y="1453"/>
                  </a:lnTo>
                  <a:lnTo>
                    <a:pt x="54" y="1458"/>
                  </a:lnTo>
                  <a:lnTo>
                    <a:pt x="54" y="1453"/>
                  </a:lnTo>
                  <a:lnTo>
                    <a:pt x="54" y="1458"/>
                  </a:lnTo>
                  <a:lnTo>
                    <a:pt x="54" y="1453"/>
                  </a:lnTo>
                  <a:lnTo>
                    <a:pt x="54" y="1458"/>
                  </a:lnTo>
                  <a:lnTo>
                    <a:pt x="58" y="1453"/>
                  </a:lnTo>
                  <a:lnTo>
                    <a:pt x="58" y="1458"/>
                  </a:lnTo>
                  <a:lnTo>
                    <a:pt x="58" y="1453"/>
                  </a:lnTo>
                  <a:lnTo>
                    <a:pt x="58" y="1458"/>
                  </a:lnTo>
                  <a:lnTo>
                    <a:pt x="58" y="1453"/>
                  </a:lnTo>
                  <a:lnTo>
                    <a:pt x="58" y="1458"/>
                  </a:lnTo>
                  <a:lnTo>
                    <a:pt x="58" y="1453"/>
                  </a:lnTo>
                  <a:lnTo>
                    <a:pt x="58" y="1458"/>
                  </a:lnTo>
                  <a:lnTo>
                    <a:pt x="62" y="1453"/>
                  </a:lnTo>
                  <a:lnTo>
                    <a:pt x="62" y="1458"/>
                  </a:lnTo>
                  <a:lnTo>
                    <a:pt x="62" y="1453"/>
                  </a:lnTo>
                  <a:lnTo>
                    <a:pt x="62" y="1458"/>
                  </a:lnTo>
                  <a:lnTo>
                    <a:pt x="62" y="1453"/>
                  </a:lnTo>
                  <a:lnTo>
                    <a:pt x="62" y="1458"/>
                  </a:lnTo>
                  <a:lnTo>
                    <a:pt x="67" y="1453"/>
                  </a:lnTo>
                  <a:lnTo>
                    <a:pt x="67" y="1458"/>
                  </a:lnTo>
                  <a:lnTo>
                    <a:pt x="67" y="1453"/>
                  </a:lnTo>
                  <a:lnTo>
                    <a:pt x="67" y="1458"/>
                  </a:lnTo>
                  <a:lnTo>
                    <a:pt x="67" y="1453"/>
                  </a:lnTo>
                  <a:lnTo>
                    <a:pt x="71" y="1458"/>
                  </a:lnTo>
                  <a:lnTo>
                    <a:pt x="71" y="1453"/>
                  </a:lnTo>
                  <a:lnTo>
                    <a:pt x="71" y="1458"/>
                  </a:lnTo>
                  <a:lnTo>
                    <a:pt x="71" y="1453"/>
                  </a:lnTo>
                  <a:lnTo>
                    <a:pt x="71" y="1458"/>
                  </a:lnTo>
                  <a:lnTo>
                    <a:pt x="71" y="1453"/>
                  </a:lnTo>
                  <a:lnTo>
                    <a:pt x="71" y="1458"/>
                  </a:lnTo>
                  <a:lnTo>
                    <a:pt x="75" y="1448"/>
                  </a:lnTo>
                  <a:lnTo>
                    <a:pt x="75" y="1453"/>
                  </a:lnTo>
                  <a:lnTo>
                    <a:pt x="75" y="1458"/>
                  </a:lnTo>
                  <a:lnTo>
                    <a:pt x="75" y="1453"/>
                  </a:lnTo>
                  <a:lnTo>
                    <a:pt x="75" y="1458"/>
                  </a:lnTo>
                  <a:lnTo>
                    <a:pt x="75" y="1453"/>
                  </a:lnTo>
                  <a:lnTo>
                    <a:pt x="79" y="1458"/>
                  </a:lnTo>
                  <a:lnTo>
                    <a:pt x="79" y="1453"/>
                  </a:lnTo>
                  <a:lnTo>
                    <a:pt x="79" y="1458"/>
                  </a:lnTo>
                  <a:lnTo>
                    <a:pt x="83" y="1453"/>
                  </a:lnTo>
                  <a:lnTo>
                    <a:pt x="83" y="1458"/>
                  </a:lnTo>
                  <a:lnTo>
                    <a:pt x="83" y="1453"/>
                  </a:lnTo>
                  <a:lnTo>
                    <a:pt x="83" y="1458"/>
                  </a:lnTo>
                  <a:lnTo>
                    <a:pt x="83" y="1453"/>
                  </a:lnTo>
                  <a:lnTo>
                    <a:pt x="83" y="1458"/>
                  </a:lnTo>
                  <a:lnTo>
                    <a:pt x="83" y="1453"/>
                  </a:lnTo>
                  <a:lnTo>
                    <a:pt x="88" y="1458"/>
                  </a:lnTo>
                  <a:lnTo>
                    <a:pt x="88" y="1453"/>
                  </a:lnTo>
                  <a:lnTo>
                    <a:pt x="88" y="1458"/>
                  </a:lnTo>
                  <a:lnTo>
                    <a:pt x="88" y="1453"/>
                  </a:lnTo>
                  <a:lnTo>
                    <a:pt x="92" y="1458"/>
                  </a:lnTo>
                  <a:lnTo>
                    <a:pt x="92" y="1453"/>
                  </a:lnTo>
                  <a:lnTo>
                    <a:pt x="96" y="1458"/>
                  </a:lnTo>
                  <a:lnTo>
                    <a:pt x="96" y="1453"/>
                  </a:lnTo>
                  <a:lnTo>
                    <a:pt x="96" y="1458"/>
                  </a:lnTo>
                  <a:lnTo>
                    <a:pt x="96" y="1453"/>
                  </a:lnTo>
                  <a:lnTo>
                    <a:pt x="96" y="1458"/>
                  </a:lnTo>
                  <a:lnTo>
                    <a:pt x="100" y="1453"/>
                  </a:lnTo>
                  <a:lnTo>
                    <a:pt x="100" y="1458"/>
                  </a:lnTo>
                  <a:lnTo>
                    <a:pt x="100" y="1453"/>
                  </a:lnTo>
                  <a:lnTo>
                    <a:pt x="100" y="1458"/>
                  </a:lnTo>
                  <a:lnTo>
                    <a:pt x="104" y="1453"/>
                  </a:lnTo>
                  <a:lnTo>
                    <a:pt x="104" y="1448"/>
                  </a:lnTo>
                  <a:lnTo>
                    <a:pt x="104" y="1458"/>
                  </a:lnTo>
                  <a:lnTo>
                    <a:pt x="104" y="1453"/>
                  </a:lnTo>
                  <a:lnTo>
                    <a:pt x="108" y="1458"/>
                  </a:lnTo>
                  <a:lnTo>
                    <a:pt x="108" y="1453"/>
                  </a:lnTo>
                  <a:lnTo>
                    <a:pt x="108" y="1458"/>
                  </a:lnTo>
                  <a:lnTo>
                    <a:pt x="108" y="1453"/>
                  </a:lnTo>
                  <a:lnTo>
                    <a:pt x="108" y="1458"/>
                  </a:lnTo>
                  <a:lnTo>
                    <a:pt x="113" y="1453"/>
                  </a:lnTo>
                  <a:lnTo>
                    <a:pt x="113" y="1458"/>
                  </a:lnTo>
                  <a:lnTo>
                    <a:pt x="113" y="1453"/>
                  </a:lnTo>
                  <a:lnTo>
                    <a:pt x="117" y="1458"/>
                  </a:lnTo>
                  <a:lnTo>
                    <a:pt x="117" y="1453"/>
                  </a:lnTo>
                  <a:lnTo>
                    <a:pt x="117" y="1458"/>
                  </a:lnTo>
                  <a:lnTo>
                    <a:pt x="117" y="1453"/>
                  </a:lnTo>
                  <a:lnTo>
                    <a:pt x="117" y="1458"/>
                  </a:lnTo>
                  <a:lnTo>
                    <a:pt x="117" y="1453"/>
                  </a:lnTo>
                  <a:lnTo>
                    <a:pt x="121" y="1458"/>
                  </a:lnTo>
                  <a:lnTo>
                    <a:pt x="121" y="1453"/>
                  </a:lnTo>
                  <a:lnTo>
                    <a:pt x="121" y="1458"/>
                  </a:lnTo>
                  <a:lnTo>
                    <a:pt x="121" y="1453"/>
                  </a:lnTo>
                  <a:lnTo>
                    <a:pt x="125" y="1458"/>
                  </a:lnTo>
                  <a:lnTo>
                    <a:pt x="125" y="1453"/>
                  </a:lnTo>
                  <a:lnTo>
                    <a:pt x="125" y="1458"/>
                  </a:lnTo>
                  <a:lnTo>
                    <a:pt x="125" y="1453"/>
                  </a:lnTo>
                  <a:lnTo>
                    <a:pt x="125" y="1458"/>
                  </a:lnTo>
                  <a:lnTo>
                    <a:pt x="125" y="1453"/>
                  </a:lnTo>
                  <a:lnTo>
                    <a:pt x="129" y="1458"/>
                  </a:lnTo>
                  <a:lnTo>
                    <a:pt x="129" y="1453"/>
                  </a:lnTo>
                  <a:lnTo>
                    <a:pt x="129" y="1458"/>
                  </a:lnTo>
                  <a:lnTo>
                    <a:pt x="129" y="1453"/>
                  </a:lnTo>
                  <a:lnTo>
                    <a:pt x="129" y="1458"/>
                  </a:lnTo>
                  <a:lnTo>
                    <a:pt x="129" y="1453"/>
                  </a:lnTo>
                  <a:lnTo>
                    <a:pt x="129" y="1458"/>
                  </a:lnTo>
                  <a:lnTo>
                    <a:pt x="133" y="1453"/>
                  </a:lnTo>
                  <a:lnTo>
                    <a:pt x="133" y="1463"/>
                  </a:lnTo>
                  <a:lnTo>
                    <a:pt x="133" y="1458"/>
                  </a:lnTo>
                  <a:lnTo>
                    <a:pt x="133" y="1453"/>
                  </a:lnTo>
                  <a:lnTo>
                    <a:pt x="133" y="1458"/>
                  </a:lnTo>
                  <a:lnTo>
                    <a:pt x="138" y="1453"/>
                  </a:lnTo>
                  <a:lnTo>
                    <a:pt x="138" y="1458"/>
                  </a:lnTo>
                  <a:lnTo>
                    <a:pt x="138" y="1453"/>
                  </a:lnTo>
                  <a:lnTo>
                    <a:pt x="138" y="1458"/>
                  </a:lnTo>
                  <a:lnTo>
                    <a:pt x="138" y="1453"/>
                  </a:lnTo>
                  <a:lnTo>
                    <a:pt x="138" y="1458"/>
                  </a:lnTo>
                  <a:lnTo>
                    <a:pt x="138" y="1453"/>
                  </a:lnTo>
                  <a:lnTo>
                    <a:pt x="138" y="1458"/>
                  </a:lnTo>
                  <a:lnTo>
                    <a:pt x="138" y="1453"/>
                  </a:lnTo>
                  <a:lnTo>
                    <a:pt x="142" y="1458"/>
                  </a:lnTo>
                  <a:lnTo>
                    <a:pt x="142" y="1453"/>
                  </a:lnTo>
                  <a:lnTo>
                    <a:pt x="142" y="1458"/>
                  </a:lnTo>
                  <a:lnTo>
                    <a:pt x="142" y="1453"/>
                  </a:lnTo>
                  <a:lnTo>
                    <a:pt x="142" y="1458"/>
                  </a:lnTo>
                  <a:lnTo>
                    <a:pt x="142" y="1453"/>
                  </a:lnTo>
                  <a:lnTo>
                    <a:pt x="146" y="1458"/>
                  </a:lnTo>
                  <a:lnTo>
                    <a:pt x="146" y="1453"/>
                  </a:lnTo>
                  <a:lnTo>
                    <a:pt x="146" y="1458"/>
                  </a:lnTo>
                  <a:lnTo>
                    <a:pt x="146" y="1453"/>
                  </a:lnTo>
                  <a:lnTo>
                    <a:pt x="146" y="1458"/>
                  </a:lnTo>
                  <a:lnTo>
                    <a:pt x="146" y="1453"/>
                  </a:lnTo>
                  <a:lnTo>
                    <a:pt x="146" y="1458"/>
                  </a:lnTo>
                  <a:lnTo>
                    <a:pt x="146" y="1453"/>
                  </a:lnTo>
                  <a:lnTo>
                    <a:pt x="150" y="1458"/>
                  </a:lnTo>
                  <a:lnTo>
                    <a:pt x="150" y="1453"/>
                  </a:lnTo>
                  <a:lnTo>
                    <a:pt x="150" y="1458"/>
                  </a:lnTo>
                  <a:lnTo>
                    <a:pt x="150" y="1453"/>
                  </a:lnTo>
                  <a:lnTo>
                    <a:pt x="150" y="1458"/>
                  </a:lnTo>
                  <a:lnTo>
                    <a:pt x="150" y="1453"/>
                  </a:lnTo>
                  <a:lnTo>
                    <a:pt x="154" y="1458"/>
                  </a:lnTo>
                  <a:lnTo>
                    <a:pt x="154" y="1453"/>
                  </a:lnTo>
                  <a:lnTo>
                    <a:pt x="159" y="1458"/>
                  </a:lnTo>
                  <a:lnTo>
                    <a:pt x="159" y="1448"/>
                  </a:lnTo>
                  <a:lnTo>
                    <a:pt x="159" y="1453"/>
                  </a:lnTo>
                  <a:lnTo>
                    <a:pt x="159" y="1458"/>
                  </a:lnTo>
                  <a:lnTo>
                    <a:pt x="159" y="1453"/>
                  </a:lnTo>
                  <a:lnTo>
                    <a:pt x="159" y="1458"/>
                  </a:lnTo>
                  <a:lnTo>
                    <a:pt x="159" y="1453"/>
                  </a:lnTo>
                  <a:lnTo>
                    <a:pt x="163" y="1458"/>
                  </a:lnTo>
                  <a:lnTo>
                    <a:pt x="163" y="1453"/>
                  </a:lnTo>
                  <a:lnTo>
                    <a:pt x="163" y="1458"/>
                  </a:lnTo>
                  <a:lnTo>
                    <a:pt x="163" y="1453"/>
                  </a:lnTo>
                  <a:lnTo>
                    <a:pt x="163" y="1458"/>
                  </a:lnTo>
                  <a:lnTo>
                    <a:pt x="163" y="1453"/>
                  </a:lnTo>
                  <a:lnTo>
                    <a:pt x="167" y="1458"/>
                  </a:lnTo>
                  <a:lnTo>
                    <a:pt x="167" y="1453"/>
                  </a:lnTo>
                  <a:lnTo>
                    <a:pt x="167" y="1458"/>
                  </a:lnTo>
                  <a:lnTo>
                    <a:pt x="167" y="1453"/>
                  </a:lnTo>
                  <a:lnTo>
                    <a:pt x="171" y="1458"/>
                  </a:lnTo>
                  <a:lnTo>
                    <a:pt x="171" y="1453"/>
                  </a:lnTo>
                  <a:lnTo>
                    <a:pt x="171" y="1458"/>
                  </a:lnTo>
                  <a:lnTo>
                    <a:pt x="171" y="1453"/>
                  </a:lnTo>
                  <a:lnTo>
                    <a:pt x="171" y="1458"/>
                  </a:lnTo>
                  <a:lnTo>
                    <a:pt x="171" y="1453"/>
                  </a:lnTo>
                  <a:lnTo>
                    <a:pt x="175" y="1458"/>
                  </a:lnTo>
                  <a:lnTo>
                    <a:pt x="175" y="1453"/>
                  </a:lnTo>
                  <a:lnTo>
                    <a:pt x="175" y="1458"/>
                  </a:lnTo>
                  <a:lnTo>
                    <a:pt x="175" y="1453"/>
                  </a:lnTo>
                  <a:lnTo>
                    <a:pt x="179" y="1458"/>
                  </a:lnTo>
                  <a:lnTo>
                    <a:pt x="179" y="1453"/>
                  </a:lnTo>
                  <a:lnTo>
                    <a:pt x="179" y="1458"/>
                  </a:lnTo>
                  <a:lnTo>
                    <a:pt x="179" y="1453"/>
                  </a:lnTo>
                  <a:lnTo>
                    <a:pt x="179" y="1458"/>
                  </a:lnTo>
                  <a:lnTo>
                    <a:pt x="179" y="1453"/>
                  </a:lnTo>
                  <a:lnTo>
                    <a:pt x="179" y="1458"/>
                  </a:lnTo>
                  <a:lnTo>
                    <a:pt x="179" y="1453"/>
                  </a:lnTo>
                  <a:lnTo>
                    <a:pt x="184" y="1458"/>
                  </a:lnTo>
                  <a:lnTo>
                    <a:pt x="184" y="1453"/>
                  </a:lnTo>
                  <a:lnTo>
                    <a:pt x="184" y="1458"/>
                  </a:lnTo>
                  <a:lnTo>
                    <a:pt x="188" y="1453"/>
                  </a:lnTo>
                  <a:lnTo>
                    <a:pt x="188" y="1458"/>
                  </a:lnTo>
                  <a:lnTo>
                    <a:pt x="188" y="1453"/>
                  </a:lnTo>
                  <a:lnTo>
                    <a:pt x="188" y="1458"/>
                  </a:lnTo>
                  <a:lnTo>
                    <a:pt x="188" y="1453"/>
                  </a:lnTo>
                  <a:lnTo>
                    <a:pt x="188" y="1458"/>
                  </a:lnTo>
                  <a:lnTo>
                    <a:pt x="188" y="1453"/>
                  </a:lnTo>
                  <a:lnTo>
                    <a:pt x="192" y="1458"/>
                  </a:lnTo>
                  <a:lnTo>
                    <a:pt x="192" y="1453"/>
                  </a:lnTo>
                  <a:lnTo>
                    <a:pt x="192" y="1458"/>
                  </a:lnTo>
                  <a:lnTo>
                    <a:pt x="196" y="1453"/>
                  </a:lnTo>
                  <a:lnTo>
                    <a:pt x="196" y="1458"/>
                  </a:lnTo>
                  <a:lnTo>
                    <a:pt x="196" y="1453"/>
                  </a:lnTo>
                  <a:lnTo>
                    <a:pt x="196" y="1458"/>
                  </a:lnTo>
                  <a:lnTo>
                    <a:pt x="200" y="1453"/>
                  </a:lnTo>
                  <a:lnTo>
                    <a:pt x="200" y="1458"/>
                  </a:lnTo>
                  <a:lnTo>
                    <a:pt x="200" y="1453"/>
                  </a:lnTo>
                  <a:lnTo>
                    <a:pt x="200" y="1458"/>
                  </a:lnTo>
                  <a:lnTo>
                    <a:pt x="204" y="1453"/>
                  </a:lnTo>
                  <a:lnTo>
                    <a:pt x="204" y="1458"/>
                  </a:lnTo>
                  <a:lnTo>
                    <a:pt x="204" y="1453"/>
                  </a:lnTo>
                  <a:lnTo>
                    <a:pt x="204" y="1458"/>
                  </a:lnTo>
                  <a:lnTo>
                    <a:pt x="204" y="1453"/>
                  </a:lnTo>
                  <a:lnTo>
                    <a:pt x="209" y="1458"/>
                  </a:lnTo>
                  <a:lnTo>
                    <a:pt x="209" y="1453"/>
                  </a:lnTo>
                  <a:lnTo>
                    <a:pt x="209" y="1458"/>
                  </a:lnTo>
                  <a:lnTo>
                    <a:pt x="209" y="1453"/>
                  </a:lnTo>
                  <a:lnTo>
                    <a:pt x="209" y="1458"/>
                  </a:lnTo>
                  <a:lnTo>
                    <a:pt x="213" y="1453"/>
                  </a:lnTo>
                  <a:lnTo>
                    <a:pt x="213" y="1458"/>
                  </a:lnTo>
                  <a:lnTo>
                    <a:pt x="213" y="1453"/>
                  </a:lnTo>
                  <a:lnTo>
                    <a:pt x="213" y="1458"/>
                  </a:lnTo>
                  <a:lnTo>
                    <a:pt x="217" y="1453"/>
                  </a:lnTo>
                  <a:lnTo>
                    <a:pt x="217" y="1458"/>
                  </a:lnTo>
                  <a:lnTo>
                    <a:pt x="217" y="1453"/>
                  </a:lnTo>
                  <a:lnTo>
                    <a:pt x="217" y="1458"/>
                  </a:lnTo>
                  <a:lnTo>
                    <a:pt x="217" y="1453"/>
                  </a:lnTo>
                  <a:lnTo>
                    <a:pt x="217" y="1458"/>
                  </a:lnTo>
                  <a:lnTo>
                    <a:pt x="217" y="1453"/>
                  </a:lnTo>
                  <a:lnTo>
                    <a:pt x="217" y="1458"/>
                  </a:lnTo>
                  <a:lnTo>
                    <a:pt x="221" y="1453"/>
                  </a:lnTo>
                  <a:lnTo>
                    <a:pt x="221" y="1458"/>
                  </a:lnTo>
                  <a:lnTo>
                    <a:pt x="221" y="1453"/>
                  </a:lnTo>
                  <a:lnTo>
                    <a:pt x="221" y="1458"/>
                  </a:lnTo>
                  <a:lnTo>
                    <a:pt x="221" y="1453"/>
                  </a:lnTo>
                  <a:lnTo>
                    <a:pt x="221" y="1458"/>
                  </a:lnTo>
                  <a:lnTo>
                    <a:pt x="225" y="1453"/>
                  </a:lnTo>
                  <a:lnTo>
                    <a:pt x="225" y="1458"/>
                  </a:lnTo>
                  <a:lnTo>
                    <a:pt x="225" y="1453"/>
                  </a:lnTo>
                  <a:lnTo>
                    <a:pt x="225" y="1458"/>
                  </a:lnTo>
                  <a:lnTo>
                    <a:pt x="225" y="1453"/>
                  </a:lnTo>
                  <a:lnTo>
                    <a:pt x="225" y="1458"/>
                  </a:lnTo>
                  <a:lnTo>
                    <a:pt x="230" y="1453"/>
                  </a:lnTo>
                  <a:lnTo>
                    <a:pt x="230" y="1458"/>
                  </a:lnTo>
                  <a:lnTo>
                    <a:pt x="230" y="1453"/>
                  </a:lnTo>
                  <a:lnTo>
                    <a:pt x="230" y="1458"/>
                  </a:lnTo>
                  <a:lnTo>
                    <a:pt x="234" y="1453"/>
                  </a:lnTo>
                  <a:lnTo>
                    <a:pt x="234" y="1458"/>
                  </a:lnTo>
                  <a:lnTo>
                    <a:pt x="238" y="1453"/>
                  </a:lnTo>
                  <a:lnTo>
                    <a:pt x="238" y="1458"/>
                  </a:lnTo>
                  <a:lnTo>
                    <a:pt x="238" y="1453"/>
                  </a:lnTo>
                  <a:lnTo>
                    <a:pt x="238" y="1458"/>
                  </a:lnTo>
                  <a:lnTo>
                    <a:pt x="238" y="1453"/>
                  </a:lnTo>
                  <a:lnTo>
                    <a:pt x="238" y="1458"/>
                  </a:lnTo>
                  <a:lnTo>
                    <a:pt x="242" y="1453"/>
                  </a:lnTo>
                  <a:lnTo>
                    <a:pt x="242" y="1458"/>
                  </a:lnTo>
                  <a:lnTo>
                    <a:pt x="242" y="1453"/>
                  </a:lnTo>
                  <a:lnTo>
                    <a:pt x="242" y="1458"/>
                  </a:lnTo>
                  <a:lnTo>
                    <a:pt x="242" y="1453"/>
                  </a:lnTo>
                  <a:lnTo>
                    <a:pt x="242" y="1458"/>
                  </a:lnTo>
                  <a:lnTo>
                    <a:pt x="246" y="1453"/>
                  </a:lnTo>
                  <a:lnTo>
                    <a:pt x="246" y="1458"/>
                  </a:lnTo>
                  <a:lnTo>
                    <a:pt x="246" y="1448"/>
                  </a:lnTo>
                  <a:lnTo>
                    <a:pt x="246" y="1453"/>
                  </a:lnTo>
                  <a:lnTo>
                    <a:pt x="246" y="1458"/>
                  </a:lnTo>
                  <a:lnTo>
                    <a:pt x="250" y="1453"/>
                  </a:lnTo>
                  <a:lnTo>
                    <a:pt x="250" y="1458"/>
                  </a:lnTo>
                  <a:lnTo>
                    <a:pt x="250" y="1453"/>
                  </a:lnTo>
                  <a:lnTo>
                    <a:pt x="250" y="1458"/>
                  </a:lnTo>
                  <a:lnTo>
                    <a:pt x="255" y="1453"/>
                  </a:lnTo>
                  <a:lnTo>
                    <a:pt x="255" y="1448"/>
                  </a:lnTo>
                  <a:lnTo>
                    <a:pt x="255" y="1458"/>
                  </a:lnTo>
                  <a:lnTo>
                    <a:pt x="259" y="1453"/>
                  </a:lnTo>
                  <a:lnTo>
                    <a:pt x="259" y="1458"/>
                  </a:lnTo>
                  <a:lnTo>
                    <a:pt x="259" y="1453"/>
                  </a:lnTo>
                  <a:lnTo>
                    <a:pt x="259" y="1458"/>
                  </a:lnTo>
                  <a:lnTo>
                    <a:pt x="259" y="1453"/>
                  </a:lnTo>
                  <a:lnTo>
                    <a:pt x="263" y="1458"/>
                  </a:lnTo>
                  <a:lnTo>
                    <a:pt x="263" y="1453"/>
                  </a:lnTo>
                  <a:lnTo>
                    <a:pt x="263" y="1458"/>
                  </a:lnTo>
                  <a:lnTo>
                    <a:pt x="263" y="1453"/>
                  </a:lnTo>
                  <a:lnTo>
                    <a:pt x="263" y="1458"/>
                  </a:lnTo>
                  <a:lnTo>
                    <a:pt x="263" y="1453"/>
                  </a:lnTo>
                  <a:lnTo>
                    <a:pt x="267" y="1458"/>
                  </a:lnTo>
                  <a:lnTo>
                    <a:pt x="267" y="1453"/>
                  </a:lnTo>
                  <a:lnTo>
                    <a:pt x="267" y="1458"/>
                  </a:lnTo>
                  <a:lnTo>
                    <a:pt x="267" y="1453"/>
                  </a:lnTo>
                  <a:lnTo>
                    <a:pt x="267" y="1458"/>
                  </a:lnTo>
                  <a:lnTo>
                    <a:pt x="267" y="1453"/>
                  </a:lnTo>
                  <a:lnTo>
                    <a:pt x="271" y="1458"/>
                  </a:lnTo>
                  <a:lnTo>
                    <a:pt x="271" y="1453"/>
                  </a:lnTo>
                  <a:lnTo>
                    <a:pt x="271" y="1458"/>
                  </a:lnTo>
                  <a:lnTo>
                    <a:pt x="271" y="1453"/>
                  </a:lnTo>
                  <a:lnTo>
                    <a:pt x="271" y="1458"/>
                  </a:lnTo>
                  <a:lnTo>
                    <a:pt x="276" y="1453"/>
                  </a:lnTo>
                  <a:lnTo>
                    <a:pt x="276" y="1458"/>
                  </a:lnTo>
                  <a:lnTo>
                    <a:pt x="276" y="1453"/>
                  </a:lnTo>
                  <a:lnTo>
                    <a:pt x="276" y="1458"/>
                  </a:lnTo>
                  <a:lnTo>
                    <a:pt x="276" y="1453"/>
                  </a:lnTo>
                  <a:lnTo>
                    <a:pt x="276" y="1458"/>
                  </a:lnTo>
                  <a:lnTo>
                    <a:pt x="276" y="1453"/>
                  </a:lnTo>
                  <a:lnTo>
                    <a:pt x="276" y="1458"/>
                  </a:lnTo>
                  <a:lnTo>
                    <a:pt x="280" y="1453"/>
                  </a:lnTo>
                  <a:lnTo>
                    <a:pt x="280" y="1458"/>
                  </a:lnTo>
                  <a:lnTo>
                    <a:pt x="280" y="1453"/>
                  </a:lnTo>
                  <a:lnTo>
                    <a:pt x="280" y="1458"/>
                  </a:lnTo>
                  <a:lnTo>
                    <a:pt x="284" y="1453"/>
                  </a:lnTo>
                  <a:lnTo>
                    <a:pt x="284" y="1458"/>
                  </a:lnTo>
                  <a:lnTo>
                    <a:pt x="284" y="1453"/>
                  </a:lnTo>
                  <a:lnTo>
                    <a:pt x="284" y="1458"/>
                  </a:lnTo>
                  <a:lnTo>
                    <a:pt x="284" y="1453"/>
                  </a:lnTo>
                  <a:lnTo>
                    <a:pt x="288" y="1458"/>
                  </a:lnTo>
                  <a:lnTo>
                    <a:pt x="288" y="1453"/>
                  </a:lnTo>
                  <a:lnTo>
                    <a:pt x="288" y="1458"/>
                  </a:lnTo>
                  <a:lnTo>
                    <a:pt x="288" y="1453"/>
                  </a:lnTo>
                  <a:lnTo>
                    <a:pt x="288" y="1458"/>
                  </a:lnTo>
                  <a:lnTo>
                    <a:pt x="292" y="1453"/>
                  </a:lnTo>
                  <a:lnTo>
                    <a:pt x="292" y="1458"/>
                  </a:lnTo>
                  <a:lnTo>
                    <a:pt x="292" y="1453"/>
                  </a:lnTo>
                  <a:lnTo>
                    <a:pt x="292" y="1458"/>
                  </a:lnTo>
                  <a:lnTo>
                    <a:pt x="292" y="1453"/>
                  </a:lnTo>
                  <a:lnTo>
                    <a:pt x="296" y="1458"/>
                  </a:lnTo>
                  <a:lnTo>
                    <a:pt x="296" y="1453"/>
                  </a:lnTo>
                  <a:lnTo>
                    <a:pt x="296" y="1458"/>
                  </a:lnTo>
                  <a:lnTo>
                    <a:pt x="301" y="1453"/>
                  </a:lnTo>
                  <a:lnTo>
                    <a:pt x="301" y="1458"/>
                  </a:lnTo>
                  <a:lnTo>
                    <a:pt x="301" y="1453"/>
                  </a:lnTo>
                  <a:lnTo>
                    <a:pt x="301" y="1458"/>
                  </a:lnTo>
                  <a:lnTo>
                    <a:pt x="301" y="1448"/>
                  </a:lnTo>
                  <a:lnTo>
                    <a:pt x="301" y="1458"/>
                  </a:lnTo>
                  <a:lnTo>
                    <a:pt x="301" y="1453"/>
                  </a:lnTo>
                  <a:lnTo>
                    <a:pt x="301" y="1458"/>
                  </a:lnTo>
                  <a:lnTo>
                    <a:pt x="305" y="1453"/>
                  </a:lnTo>
                  <a:lnTo>
                    <a:pt x="305" y="1458"/>
                  </a:lnTo>
                  <a:lnTo>
                    <a:pt x="305" y="1453"/>
                  </a:lnTo>
                  <a:lnTo>
                    <a:pt x="305" y="1458"/>
                  </a:lnTo>
                  <a:lnTo>
                    <a:pt x="305" y="1453"/>
                  </a:lnTo>
                  <a:lnTo>
                    <a:pt x="305" y="1458"/>
                  </a:lnTo>
                  <a:lnTo>
                    <a:pt x="305" y="1453"/>
                  </a:lnTo>
                  <a:lnTo>
                    <a:pt x="309" y="1458"/>
                  </a:lnTo>
                  <a:lnTo>
                    <a:pt x="309" y="1453"/>
                  </a:lnTo>
                  <a:lnTo>
                    <a:pt x="309" y="1458"/>
                  </a:lnTo>
                  <a:lnTo>
                    <a:pt x="309" y="1448"/>
                  </a:lnTo>
                  <a:lnTo>
                    <a:pt x="309" y="1453"/>
                  </a:lnTo>
                  <a:lnTo>
                    <a:pt x="309" y="1458"/>
                  </a:lnTo>
                  <a:lnTo>
                    <a:pt x="313" y="1453"/>
                  </a:lnTo>
                  <a:lnTo>
                    <a:pt x="313" y="1458"/>
                  </a:lnTo>
                  <a:lnTo>
                    <a:pt x="313" y="1453"/>
                  </a:lnTo>
                  <a:lnTo>
                    <a:pt x="313" y="1458"/>
                  </a:lnTo>
                  <a:lnTo>
                    <a:pt x="317" y="1453"/>
                  </a:lnTo>
                  <a:lnTo>
                    <a:pt x="317" y="1458"/>
                  </a:lnTo>
                  <a:lnTo>
                    <a:pt x="317" y="1453"/>
                  </a:lnTo>
                  <a:lnTo>
                    <a:pt x="317" y="1458"/>
                  </a:lnTo>
                  <a:lnTo>
                    <a:pt x="321" y="1453"/>
                  </a:lnTo>
                  <a:lnTo>
                    <a:pt x="321" y="1458"/>
                  </a:lnTo>
                  <a:lnTo>
                    <a:pt x="326" y="1453"/>
                  </a:lnTo>
                  <a:lnTo>
                    <a:pt x="326" y="1458"/>
                  </a:lnTo>
                  <a:lnTo>
                    <a:pt x="326" y="1453"/>
                  </a:lnTo>
                  <a:lnTo>
                    <a:pt x="326" y="1448"/>
                  </a:lnTo>
                  <a:lnTo>
                    <a:pt x="326" y="1453"/>
                  </a:lnTo>
                  <a:lnTo>
                    <a:pt x="326" y="1458"/>
                  </a:lnTo>
                  <a:lnTo>
                    <a:pt x="326" y="1453"/>
                  </a:lnTo>
                  <a:lnTo>
                    <a:pt x="330" y="1458"/>
                  </a:lnTo>
                  <a:lnTo>
                    <a:pt x="330" y="1453"/>
                  </a:lnTo>
                  <a:lnTo>
                    <a:pt x="330" y="1458"/>
                  </a:lnTo>
                  <a:lnTo>
                    <a:pt x="330" y="1453"/>
                  </a:lnTo>
                  <a:lnTo>
                    <a:pt x="330" y="1458"/>
                  </a:lnTo>
                  <a:lnTo>
                    <a:pt x="330" y="1453"/>
                  </a:lnTo>
                  <a:lnTo>
                    <a:pt x="334" y="1458"/>
                  </a:lnTo>
                  <a:lnTo>
                    <a:pt x="334" y="1453"/>
                  </a:lnTo>
                  <a:lnTo>
                    <a:pt x="334" y="1458"/>
                  </a:lnTo>
                  <a:lnTo>
                    <a:pt x="338" y="1453"/>
                  </a:lnTo>
                  <a:lnTo>
                    <a:pt x="342" y="1458"/>
                  </a:lnTo>
                  <a:lnTo>
                    <a:pt x="347" y="1453"/>
                  </a:lnTo>
                  <a:lnTo>
                    <a:pt x="347" y="1448"/>
                  </a:lnTo>
                  <a:lnTo>
                    <a:pt x="347" y="1453"/>
                  </a:lnTo>
                  <a:lnTo>
                    <a:pt x="347" y="1458"/>
                  </a:lnTo>
                  <a:lnTo>
                    <a:pt x="351" y="1453"/>
                  </a:lnTo>
                  <a:lnTo>
                    <a:pt x="351" y="1448"/>
                  </a:lnTo>
                  <a:lnTo>
                    <a:pt x="351" y="1453"/>
                  </a:lnTo>
                  <a:lnTo>
                    <a:pt x="355" y="1448"/>
                  </a:lnTo>
                  <a:lnTo>
                    <a:pt x="355" y="1453"/>
                  </a:lnTo>
                  <a:lnTo>
                    <a:pt x="355" y="1448"/>
                  </a:lnTo>
                  <a:lnTo>
                    <a:pt x="355" y="1453"/>
                  </a:lnTo>
                  <a:lnTo>
                    <a:pt x="359" y="1448"/>
                  </a:lnTo>
                  <a:lnTo>
                    <a:pt x="359" y="1453"/>
                  </a:lnTo>
                  <a:lnTo>
                    <a:pt x="363" y="1448"/>
                  </a:lnTo>
                  <a:lnTo>
                    <a:pt x="363" y="1453"/>
                  </a:lnTo>
                  <a:lnTo>
                    <a:pt x="363" y="1448"/>
                  </a:lnTo>
                  <a:lnTo>
                    <a:pt x="367" y="1453"/>
                  </a:lnTo>
                  <a:lnTo>
                    <a:pt x="367" y="1443"/>
                  </a:lnTo>
                  <a:lnTo>
                    <a:pt x="367" y="1448"/>
                  </a:lnTo>
                  <a:lnTo>
                    <a:pt x="367" y="1443"/>
                  </a:lnTo>
                  <a:lnTo>
                    <a:pt x="372" y="1448"/>
                  </a:lnTo>
                  <a:lnTo>
                    <a:pt x="372" y="1443"/>
                  </a:lnTo>
                  <a:lnTo>
                    <a:pt x="376" y="1438"/>
                  </a:lnTo>
                  <a:lnTo>
                    <a:pt x="376" y="1434"/>
                  </a:lnTo>
                  <a:lnTo>
                    <a:pt x="376" y="1438"/>
                  </a:lnTo>
                  <a:lnTo>
                    <a:pt x="376" y="1434"/>
                  </a:lnTo>
                  <a:lnTo>
                    <a:pt x="376" y="1429"/>
                  </a:lnTo>
                  <a:lnTo>
                    <a:pt x="376" y="1434"/>
                  </a:lnTo>
                  <a:lnTo>
                    <a:pt x="380" y="1429"/>
                  </a:lnTo>
                  <a:lnTo>
                    <a:pt x="380" y="1424"/>
                  </a:lnTo>
                  <a:lnTo>
                    <a:pt x="380" y="1419"/>
                  </a:lnTo>
                  <a:lnTo>
                    <a:pt x="380" y="1414"/>
                  </a:lnTo>
                  <a:lnTo>
                    <a:pt x="380" y="1409"/>
                  </a:lnTo>
                  <a:lnTo>
                    <a:pt x="384" y="1404"/>
                  </a:lnTo>
                  <a:lnTo>
                    <a:pt x="384" y="1400"/>
                  </a:lnTo>
                  <a:lnTo>
                    <a:pt x="384" y="1395"/>
                  </a:lnTo>
                  <a:lnTo>
                    <a:pt x="384" y="1390"/>
                  </a:lnTo>
                  <a:lnTo>
                    <a:pt x="384" y="1380"/>
                  </a:lnTo>
                  <a:lnTo>
                    <a:pt x="384" y="1370"/>
                  </a:lnTo>
                  <a:lnTo>
                    <a:pt x="384" y="1366"/>
                  </a:lnTo>
                  <a:lnTo>
                    <a:pt x="384" y="1356"/>
                  </a:lnTo>
                  <a:lnTo>
                    <a:pt x="384" y="1341"/>
                  </a:lnTo>
                  <a:lnTo>
                    <a:pt x="384" y="1332"/>
                  </a:lnTo>
                  <a:lnTo>
                    <a:pt x="388" y="1322"/>
                  </a:lnTo>
                  <a:lnTo>
                    <a:pt x="388" y="1302"/>
                  </a:lnTo>
                  <a:lnTo>
                    <a:pt x="388" y="1293"/>
                  </a:lnTo>
                  <a:lnTo>
                    <a:pt x="388" y="1273"/>
                  </a:lnTo>
                  <a:lnTo>
                    <a:pt x="388" y="1264"/>
                  </a:lnTo>
                  <a:lnTo>
                    <a:pt x="388" y="1249"/>
                  </a:lnTo>
                  <a:lnTo>
                    <a:pt x="388" y="1234"/>
                  </a:lnTo>
                  <a:lnTo>
                    <a:pt x="388" y="1225"/>
                  </a:lnTo>
                  <a:lnTo>
                    <a:pt x="388" y="1210"/>
                  </a:lnTo>
                  <a:lnTo>
                    <a:pt x="392" y="1215"/>
                  </a:lnTo>
                  <a:lnTo>
                    <a:pt x="392" y="1230"/>
                  </a:lnTo>
                  <a:lnTo>
                    <a:pt x="392" y="1244"/>
                  </a:lnTo>
                  <a:lnTo>
                    <a:pt x="392" y="1259"/>
                  </a:lnTo>
                  <a:lnTo>
                    <a:pt x="392" y="1273"/>
                  </a:lnTo>
                  <a:lnTo>
                    <a:pt x="392" y="1288"/>
                  </a:lnTo>
                  <a:lnTo>
                    <a:pt x="392" y="1298"/>
                  </a:lnTo>
                  <a:lnTo>
                    <a:pt x="392" y="1317"/>
                  </a:lnTo>
                  <a:lnTo>
                    <a:pt x="392" y="1327"/>
                  </a:lnTo>
                  <a:lnTo>
                    <a:pt x="392" y="1341"/>
                  </a:lnTo>
                  <a:lnTo>
                    <a:pt x="397" y="1351"/>
                  </a:lnTo>
                  <a:lnTo>
                    <a:pt x="397" y="1361"/>
                  </a:lnTo>
                  <a:lnTo>
                    <a:pt x="397" y="1366"/>
                  </a:lnTo>
                  <a:lnTo>
                    <a:pt x="397" y="1380"/>
                  </a:lnTo>
                  <a:lnTo>
                    <a:pt x="397" y="1385"/>
                  </a:lnTo>
                  <a:lnTo>
                    <a:pt x="397" y="1390"/>
                  </a:lnTo>
                  <a:lnTo>
                    <a:pt x="397" y="1395"/>
                  </a:lnTo>
                  <a:lnTo>
                    <a:pt x="397" y="1400"/>
                  </a:lnTo>
                  <a:lnTo>
                    <a:pt x="397" y="1409"/>
                  </a:lnTo>
                  <a:lnTo>
                    <a:pt x="401" y="1414"/>
                  </a:lnTo>
                  <a:lnTo>
                    <a:pt x="401" y="1419"/>
                  </a:lnTo>
                  <a:lnTo>
                    <a:pt x="401" y="1414"/>
                  </a:lnTo>
                  <a:lnTo>
                    <a:pt x="401" y="1424"/>
                  </a:lnTo>
                  <a:lnTo>
                    <a:pt x="401" y="1429"/>
                  </a:lnTo>
                  <a:lnTo>
                    <a:pt x="401" y="1424"/>
                  </a:lnTo>
                  <a:lnTo>
                    <a:pt x="401" y="1429"/>
                  </a:lnTo>
                  <a:lnTo>
                    <a:pt x="405" y="1434"/>
                  </a:lnTo>
                  <a:lnTo>
                    <a:pt x="409" y="1438"/>
                  </a:lnTo>
                  <a:lnTo>
                    <a:pt x="409" y="1443"/>
                  </a:lnTo>
                  <a:lnTo>
                    <a:pt x="409" y="1438"/>
                  </a:lnTo>
                  <a:lnTo>
                    <a:pt x="409" y="1443"/>
                  </a:lnTo>
                  <a:lnTo>
                    <a:pt x="409" y="1438"/>
                  </a:lnTo>
                  <a:lnTo>
                    <a:pt x="413" y="1443"/>
                  </a:lnTo>
                  <a:lnTo>
                    <a:pt x="418" y="1448"/>
                  </a:lnTo>
                  <a:lnTo>
                    <a:pt x="418" y="1443"/>
                  </a:lnTo>
                  <a:lnTo>
                    <a:pt x="418" y="1448"/>
                  </a:lnTo>
                  <a:lnTo>
                    <a:pt x="422" y="1443"/>
                  </a:lnTo>
                  <a:lnTo>
                    <a:pt x="422" y="1438"/>
                  </a:lnTo>
                  <a:lnTo>
                    <a:pt x="422" y="1443"/>
                  </a:lnTo>
                  <a:lnTo>
                    <a:pt x="422" y="1448"/>
                  </a:lnTo>
                  <a:lnTo>
                    <a:pt x="422" y="1443"/>
                  </a:lnTo>
                  <a:lnTo>
                    <a:pt x="422" y="1448"/>
                  </a:lnTo>
                  <a:lnTo>
                    <a:pt x="426" y="1443"/>
                  </a:lnTo>
                  <a:lnTo>
                    <a:pt x="426" y="1448"/>
                  </a:lnTo>
                  <a:lnTo>
                    <a:pt x="426" y="1443"/>
                  </a:lnTo>
                  <a:lnTo>
                    <a:pt x="426" y="1448"/>
                  </a:lnTo>
                  <a:lnTo>
                    <a:pt x="430" y="1443"/>
                  </a:lnTo>
                  <a:lnTo>
                    <a:pt x="430" y="1438"/>
                  </a:lnTo>
                  <a:lnTo>
                    <a:pt x="430" y="1443"/>
                  </a:lnTo>
                  <a:lnTo>
                    <a:pt x="434" y="1438"/>
                  </a:lnTo>
                  <a:lnTo>
                    <a:pt x="434" y="1443"/>
                  </a:lnTo>
                  <a:lnTo>
                    <a:pt x="434" y="1438"/>
                  </a:lnTo>
                  <a:lnTo>
                    <a:pt x="434" y="1443"/>
                  </a:lnTo>
                  <a:lnTo>
                    <a:pt x="438" y="1438"/>
                  </a:lnTo>
                  <a:lnTo>
                    <a:pt x="438" y="1434"/>
                  </a:lnTo>
                  <a:lnTo>
                    <a:pt x="438" y="1438"/>
                  </a:lnTo>
                  <a:lnTo>
                    <a:pt x="443" y="1434"/>
                  </a:lnTo>
                  <a:lnTo>
                    <a:pt x="443" y="1429"/>
                  </a:lnTo>
                  <a:lnTo>
                    <a:pt x="443" y="1424"/>
                  </a:lnTo>
                  <a:lnTo>
                    <a:pt x="447" y="1419"/>
                  </a:lnTo>
                  <a:lnTo>
                    <a:pt x="447" y="1414"/>
                  </a:lnTo>
                  <a:lnTo>
                    <a:pt x="447" y="1419"/>
                  </a:lnTo>
                  <a:lnTo>
                    <a:pt x="447" y="1414"/>
                  </a:lnTo>
                  <a:lnTo>
                    <a:pt x="447" y="1409"/>
                  </a:lnTo>
                  <a:lnTo>
                    <a:pt x="447" y="1404"/>
                  </a:lnTo>
                  <a:lnTo>
                    <a:pt x="447" y="1400"/>
                  </a:lnTo>
                  <a:lnTo>
                    <a:pt x="447" y="1395"/>
                  </a:lnTo>
                  <a:lnTo>
                    <a:pt x="447" y="1390"/>
                  </a:lnTo>
                  <a:lnTo>
                    <a:pt x="451" y="1385"/>
                  </a:lnTo>
                  <a:lnTo>
                    <a:pt x="451" y="1380"/>
                  </a:lnTo>
                  <a:lnTo>
                    <a:pt x="451" y="1375"/>
                  </a:lnTo>
                  <a:lnTo>
                    <a:pt x="451" y="1366"/>
                  </a:lnTo>
                  <a:lnTo>
                    <a:pt x="451" y="1356"/>
                  </a:lnTo>
                  <a:lnTo>
                    <a:pt x="451" y="1346"/>
                  </a:lnTo>
                  <a:lnTo>
                    <a:pt x="451" y="1341"/>
                  </a:lnTo>
                  <a:lnTo>
                    <a:pt x="451" y="1332"/>
                  </a:lnTo>
                  <a:lnTo>
                    <a:pt x="451" y="1317"/>
                  </a:lnTo>
                  <a:lnTo>
                    <a:pt x="455" y="1307"/>
                  </a:lnTo>
                  <a:lnTo>
                    <a:pt x="455" y="1288"/>
                  </a:lnTo>
                  <a:lnTo>
                    <a:pt x="455" y="1273"/>
                  </a:lnTo>
                  <a:lnTo>
                    <a:pt x="455" y="1259"/>
                  </a:lnTo>
                  <a:lnTo>
                    <a:pt x="455" y="1239"/>
                  </a:lnTo>
                  <a:lnTo>
                    <a:pt x="455" y="1215"/>
                  </a:lnTo>
                  <a:lnTo>
                    <a:pt x="455" y="1186"/>
                  </a:lnTo>
                  <a:lnTo>
                    <a:pt x="455" y="1157"/>
                  </a:lnTo>
                  <a:lnTo>
                    <a:pt x="455" y="1132"/>
                  </a:lnTo>
                  <a:lnTo>
                    <a:pt x="455" y="1103"/>
                  </a:lnTo>
                  <a:lnTo>
                    <a:pt x="459" y="1074"/>
                  </a:lnTo>
                  <a:lnTo>
                    <a:pt x="459" y="1040"/>
                  </a:lnTo>
                  <a:lnTo>
                    <a:pt x="459" y="1016"/>
                  </a:lnTo>
                  <a:lnTo>
                    <a:pt x="459" y="991"/>
                  </a:lnTo>
                  <a:lnTo>
                    <a:pt x="459" y="977"/>
                  </a:lnTo>
                  <a:lnTo>
                    <a:pt x="459" y="972"/>
                  </a:lnTo>
                  <a:lnTo>
                    <a:pt x="459" y="967"/>
                  </a:lnTo>
                  <a:lnTo>
                    <a:pt x="459" y="987"/>
                  </a:lnTo>
                  <a:lnTo>
                    <a:pt x="459" y="1001"/>
                  </a:lnTo>
                  <a:lnTo>
                    <a:pt x="459" y="1030"/>
                  </a:lnTo>
                  <a:lnTo>
                    <a:pt x="459" y="1059"/>
                  </a:lnTo>
                  <a:lnTo>
                    <a:pt x="463" y="1089"/>
                  </a:lnTo>
                  <a:lnTo>
                    <a:pt x="463" y="1123"/>
                  </a:lnTo>
                  <a:lnTo>
                    <a:pt x="463" y="1152"/>
                  </a:lnTo>
                  <a:lnTo>
                    <a:pt x="463" y="1176"/>
                  </a:lnTo>
                  <a:lnTo>
                    <a:pt x="463" y="1200"/>
                  </a:lnTo>
                  <a:lnTo>
                    <a:pt x="463" y="1225"/>
                  </a:lnTo>
                  <a:lnTo>
                    <a:pt x="463" y="1249"/>
                  </a:lnTo>
                  <a:lnTo>
                    <a:pt x="463" y="1264"/>
                  </a:lnTo>
                  <a:lnTo>
                    <a:pt x="463" y="1283"/>
                  </a:lnTo>
                  <a:lnTo>
                    <a:pt x="463" y="1298"/>
                  </a:lnTo>
                  <a:lnTo>
                    <a:pt x="468" y="1312"/>
                  </a:lnTo>
                  <a:lnTo>
                    <a:pt x="468" y="1322"/>
                  </a:lnTo>
                  <a:lnTo>
                    <a:pt x="468" y="1336"/>
                  </a:lnTo>
                  <a:lnTo>
                    <a:pt x="468" y="1346"/>
                  </a:lnTo>
                  <a:lnTo>
                    <a:pt x="468" y="1356"/>
                  </a:lnTo>
                  <a:lnTo>
                    <a:pt x="468" y="1361"/>
                  </a:lnTo>
                  <a:lnTo>
                    <a:pt x="468" y="1366"/>
                  </a:lnTo>
                  <a:lnTo>
                    <a:pt x="468" y="1370"/>
                  </a:lnTo>
                  <a:lnTo>
                    <a:pt x="468" y="1375"/>
                  </a:lnTo>
                  <a:lnTo>
                    <a:pt x="468" y="1380"/>
                  </a:lnTo>
                  <a:lnTo>
                    <a:pt x="468" y="1385"/>
                  </a:lnTo>
                  <a:lnTo>
                    <a:pt x="472" y="1390"/>
                  </a:lnTo>
                  <a:lnTo>
                    <a:pt x="472" y="1400"/>
                  </a:lnTo>
                  <a:lnTo>
                    <a:pt x="472" y="1404"/>
                  </a:lnTo>
                  <a:lnTo>
                    <a:pt x="472" y="1409"/>
                  </a:lnTo>
                  <a:lnTo>
                    <a:pt x="472" y="1414"/>
                  </a:lnTo>
                  <a:lnTo>
                    <a:pt x="476" y="1424"/>
                  </a:lnTo>
                  <a:lnTo>
                    <a:pt x="476" y="1419"/>
                  </a:lnTo>
                  <a:lnTo>
                    <a:pt x="476" y="1424"/>
                  </a:lnTo>
                  <a:lnTo>
                    <a:pt x="476" y="1429"/>
                  </a:lnTo>
                  <a:lnTo>
                    <a:pt x="476" y="1434"/>
                  </a:lnTo>
                  <a:lnTo>
                    <a:pt x="480" y="1429"/>
                  </a:lnTo>
                  <a:lnTo>
                    <a:pt x="480" y="1434"/>
                  </a:lnTo>
                  <a:lnTo>
                    <a:pt x="480" y="1429"/>
                  </a:lnTo>
                  <a:lnTo>
                    <a:pt x="480" y="1434"/>
                  </a:lnTo>
                  <a:lnTo>
                    <a:pt x="480" y="1429"/>
                  </a:lnTo>
                  <a:lnTo>
                    <a:pt x="480" y="1438"/>
                  </a:lnTo>
                  <a:lnTo>
                    <a:pt x="484" y="1443"/>
                  </a:lnTo>
                  <a:lnTo>
                    <a:pt x="484" y="1438"/>
                  </a:lnTo>
                  <a:lnTo>
                    <a:pt x="489" y="1443"/>
                  </a:lnTo>
                  <a:lnTo>
                    <a:pt x="489" y="1438"/>
                  </a:lnTo>
                  <a:lnTo>
                    <a:pt x="489" y="1443"/>
                  </a:lnTo>
                  <a:lnTo>
                    <a:pt x="493" y="1438"/>
                  </a:lnTo>
                  <a:lnTo>
                    <a:pt x="493" y="1443"/>
                  </a:lnTo>
                  <a:lnTo>
                    <a:pt x="493" y="1438"/>
                  </a:lnTo>
                  <a:lnTo>
                    <a:pt x="497" y="1443"/>
                  </a:lnTo>
                  <a:lnTo>
                    <a:pt x="497" y="1448"/>
                  </a:lnTo>
                  <a:lnTo>
                    <a:pt x="501" y="1443"/>
                  </a:lnTo>
                  <a:lnTo>
                    <a:pt x="501" y="1448"/>
                  </a:lnTo>
                  <a:lnTo>
                    <a:pt x="501" y="1443"/>
                  </a:lnTo>
                  <a:lnTo>
                    <a:pt x="501" y="1448"/>
                  </a:lnTo>
                  <a:lnTo>
                    <a:pt x="501" y="1443"/>
                  </a:lnTo>
                  <a:lnTo>
                    <a:pt x="501" y="1438"/>
                  </a:lnTo>
                  <a:lnTo>
                    <a:pt x="501" y="1443"/>
                  </a:lnTo>
                  <a:lnTo>
                    <a:pt x="505" y="1448"/>
                  </a:lnTo>
                  <a:lnTo>
                    <a:pt x="505" y="1443"/>
                  </a:lnTo>
                  <a:lnTo>
                    <a:pt x="505" y="1438"/>
                  </a:lnTo>
                  <a:lnTo>
                    <a:pt x="505" y="1443"/>
                  </a:lnTo>
                  <a:lnTo>
                    <a:pt x="509" y="1438"/>
                  </a:lnTo>
                  <a:lnTo>
                    <a:pt x="509" y="1443"/>
                  </a:lnTo>
                  <a:lnTo>
                    <a:pt x="509" y="1438"/>
                  </a:lnTo>
                  <a:lnTo>
                    <a:pt x="509" y="1443"/>
                  </a:lnTo>
                  <a:lnTo>
                    <a:pt x="509" y="1438"/>
                  </a:lnTo>
                  <a:lnTo>
                    <a:pt x="514" y="1434"/>
                  </a:lnTo>
                  <a:lnTo>
                    <a:pt x="514" y="1429"/>
                  </a:lnTo>
                  <a:lnTo>
                    <a:pt x="514" y="1424"/>
                  </a:lnTo>
                  <a:lnTo>
                    <a:pt x="518" y="1429"/>
                  </a:lnTo>
                  <a:lnTo>
                    <a:pt x="518" y="1424"/>
                  </a:lnTo>
                  <a:lnTo>
                    <a:pt x="518" y="1429"/>
                  </a:lnTo>
                  <a:lnTo>
                    <a:pt x="518" y="1424"/>
                  </a:lnTo>
                  <a:lnTo>
                    <a:pt x="518" y="1419"/>
                  </a:lnTo>
                  <a:lnTo>
                    <a:pt x="518" y="1424"/>
                  </a:lnTo>
                  <a:lnTo>
                    <a:pt x="518" y="1414"/>
                  </a:lnTo>
                  <a:lnTo>
                    <a:pt x="522" y="1404"/>
                  </a:lnTo>
                  <a:lnTo>
                    <a:pt x="522" y="1400"/>
                  </a:lnTo>
                  <a:lnTo>
                    <a:pt x="522" y="1395"/>
                  </a:lnTo>
                  <a:lnTo>
                    <a:pt x="522" y="1390"/>
                  </a:lnTo>
                  <a:lnTo>
                    <a:pt x="522" y="1385"/>
                  </a:lnTo>
                  <a:lnTo>
                    <a:pt x="522" y="1375"/>
                  </a:lnTo>
                  <a:lnTo>
                    <a:pt x="522" y="1370"/>
                  </a:lnTo>
                  <a:lnTo>
                    <a:pt x="522" y="1361"/>
                  </a:lnTo>
                  <a:lnTo>
                    <a:pt x="522" y="1351"/>
                  </a:lnTo>
                  <a:lnTo>
                    <a:pt x="522" y="1341"/>
                  </a:lnTo>
                  <a:lnTo>
                    <a:pt x="526" y="1332"/>
                  </a:lnTo>
                  <a:lnTo>
                    <a:pt x="526" y="1322"/>
                  </a:lnTo>
                  <a:lnTo>
                    <a:pt x="526" y="1307"/>
                  </a:lnTo>
                  <a:lnTo>
                    <a:pt x="526" y="1293"/>
                  </a:lnTo>
                  <a:lnTo>
                    <a:pt x="526" y="1273"/>
                  </a:lnTo>
                  <a:lnTo>
                    <a:pt x="526" y="1259"/>
                  </a:lnTo>
                  <a:lnTo>
                    <a:pt x="526" y="1244"/>
                  </a:lnTo>
                  <a:lnTo>
                    <a:pt x="526" y="1234"/>
                  </a:lnTo>
                  <a:lnTo>
                    <a:pt x="526" y="1225"/>
                  </a:lnTo>
                  <a:lnTo>
                    <a:pt x="526" y="1210"/>
                  </a:lnTo>
                  <a:lnTo>
                    <a:pt x="530" y="1215"/>
                  </a:lnTo>
                  <a:lnTo>
                    <a:pt x="530" y="1210"/>
                  </a:lnTo>
                  <a:lnTo>
                    <a:pt x="530" y="1215"/>
                  </a:lnTo>
                  <a:lnTo>
                    <a:pt x="530" y="1230"/>
                  </a:lnTo>
                  <a:lnTo>
                    <a:pt x="530" y="1239"/>
                  </a:lnTo>
                  <a:lnTo>
                    <a:pt x="530" y="1254"/>
                  </a:lnTo>
                  <a:lnTo>
                    <a:pt x="530" y="1273"/>
                  </a:lnTo>
                  <a:lnTo>
                    <a:pt x="530" y="1283"/>
                  </a:lnTo>
                  <a:lnTo>
                    <a:pt x="530" y="1298"/>
                  </a:lnTo>
                  <a:lnTo>
                    <a:pt x="530" y="1312"/>
                  </a:lnTo>
                  <a:lnTo>
                    <a:pt x="530" y="1327"/>
                  </a:lnTo>
                  <a:lnTo>
                    <a:pt x="535" y="1336"/>
                  </a:lnTo>
                  <a:lnTo>
                    <a:pt x="535" y="1346"/>
                  </a:lnTo>
                  <a:lnTo>
                    <a:pt x="535" y="1361"/>
                  </a:lnTo>
                  <a:lnTo>
                    <a:pt x="535" y="1366"/>
                  </a:lnTo>
                  <a:lnTo>
                    <a:pt x="535" y="1375"/>
                  </a:lnTo>
                  <a:lnTo>
                    <a:pt x="535" y="1380"/>
                  </a:lnTo>
                  <a:lnTo>
                    <a:pt x="535" y="1385"/>
                  </a:lnTo>
                  <a:lnTo>
                    <a:pt x="535" y="1390"/>
                  </a:lnTo>
                  <a:lnTo>
                    <a:pt x="535" y="1400"/>
                  </a:lnTo>
                  <a:lnTo>
                    <a:pt x="539" y="1404"/>
                  </a:lnTo>
                  <a:lnTo>
                    <a:pt x="539" y="1409"/>
                  </a:lnTo>
                  <a:lnTo>
                    <a:pt x="539" y="1414"/>
                  </a:lnTo>
                  <a:lnTo>
                    <a:pt x="539" y="1419"/>
                  </a:lnTo>
                  <a:lnTo>
                    <a:pt x="539" y="1424"/>
                  </a:lnTo>
                  <a:lnTo>
                    <a:pt x="543" y="1429"/>
                  </a:lnTo>
                  <a:lnTo>
                    <a:pt x="543" y="1434"/>
                  </a:lnTo>
                  <a:lnTo>
                    <a:pt x="547" y="1438"/>
                  </a:lnTo>
                  <a:lnTo>
                    <a:pt x="547" y="1443"/>
                  </a:lnTo>
                  <a:lnTo>
                    <a:pt x="547" y="1438"/>
                  </a:lnTo>
                  <a:lnTo>
                    <a:pt x="551" y="1443"/>
                  </a:lnTo>
                  <a:lnTo>
                    <a:pt x="551" y="1438"/>
                  </a:lnTo>
                  <a:lnTo>
                    <a:pt x="551" y="1443"/>
                  </a:lnTo>
                  <a:lnTo>
                    <a:pt x="551" y="1448"/>
                  </a:lnTo>
                  <a:lnTo>
                    <a:pt x="555" y="1443"/>
                  </a:lnTo>
                  <a:lnTo>
                    <a:pt x="555" y="1448"/>
                  </a:lnTo>
                  <a:lnTo>
                    <a:pt x="555" y="1443"/>
                  </a:lnTo>
                  <a:lnTo>
                    <a:pt x="560" y="1448"/>
                  </a:lnTo>
                  <a:lnTo>
                    <a:pt x="560" y="1443"/>
                  </a:lnTo>
                  <a:lnTo>
                    <a:pt x="560" y="1448"/>
                  </a:lnTo>
                  <a:lnTo>
                    <a:pt x="560" y="1443"/>
                  </a:lnTo>
                  <a:lnTo>
                    <a:pt x="564" y="1448"/>
                  </a:lnTo>
                  <a:lnTo>
                    <a:pt x="564" y="1443"/>
                  </a:lnTo>
                  <a:lnTo>
                    <a:pt x="564" y="1448"/>
                  </a:lnTo>
                  <a:lnTo>
                    <a:pt x="564" y="1443"/>
                  </a:lnTo>
                  <a:lnTo>
                    <a:pt x="564" y="1448"/>
                  </a:lnTo>
                  <a:lnTo>
                    <a:pt x="564" y="1443"/>
                  </a:lnTo>
                  <a:lnTo>
                    <a:pt x="564" y="1448"/>
                  </a:lnTo>
                  <a:lnTo>
                    <a:pt x="568" y="1443"/>
                  </a:lnTo>
                  <a:lnTo>
                    <a:pt x="568" y="1448"/>
                  </a:lnTo>
                  <a:lnTo>
                    <a:pt x="568" y="1443"/>
                  </a:lnTo>
                  <a:lnTo>
                    <a:pt x="568" y="1448"/>
                  </a:lnTo>
                  <a:lnTo>
                    <a:pt x="568" y="1443"/>
                  </a:lnTo>
                  <a:lnTo>
                    <a:pt x="572" y="1448"/>
                  </a:lnTo>
                  <a:lnTo>
                    <a:pt x="572" y="1443"/>
                  </a:lnTo>
                  <a:lnTo>
                    <a:pt x="576" y="1448"/>
                  </a:lnTo>
                  <a:lnTo>
                    <a:pt x="576" y="1443"/>
                  </a:lnTo>
                  <a:lnTo>
                    <a:pt x="576" y="1448"/>
                  </a:lnTo>
                  <a:lnTo>
                    <a:pt x="576" y="1443"/>
                  </a:lnTo>
                  <a:lnTo>
                    <a:pt x="576" y="1448"/>
                  </a:lnTo>
                  <a:lnTo>
                    <a:pt x="576" y="1443"/>
                  </a:lnTo>
                  <a:lnTo>
                    <a:pt x="576" y="1448"/>
                  </a:lnTo>
                  <a:lnTo>
                    <a:pt x="580" y="1443"/>
                  </a:lnTo>
                  <a:lnTo>
                    <a:pt x="580" y="1448"/>
                  </a:lnTo>
                  <a:lnTo>
                    <a:pt x="585" y="1443"/>
                  </a:lnTo>
                  <a:lnTo>
                    <a:pt x="589" y="1438"/>
                  </a:lnTo>
                  <a:lnTo>
                    <a:pt x="589" y="1443"/>
                  </a:lnTo>
                  <a:lnTo>
                    <a:pt x="589" y="1438"/>
                  </a:lnTo>
                  <a:lnTo>
                    <a:pt x="589" y="1434"/>
                  </a:lnTo>
                  <a:lnTo>
                    <a:pt x="593" y="1438"/>
                  </a:lnTo>
                  <a:lnTo>
                    <a:pt x="593" y="1434"/>
                  </a:lnTo>
                  <a:lnTo>
                    <a:pt x="593" y="1429"/>
                  </a:lnTo>
                  <a:lnTo>
                    <a:pt x="593" y="1438"/>
                  </a:lnTo>
                  <a:lnTo>
                    <a:pt x="597" y="1434"/>
                  </a:lnTo>
                  <a:lnTo>
                    <a:pt x="597" y="1429"/>
                  </a:lnTo>
                  <a:lnTo>
                    <a:pt x="601" y="1424"/>
                  </a:lnTo>
                  <a:lnTo>
                    <a:pt x="601" y="1419"/>
                  </a:lnTo>
                  <a:lnTo>
                    <a:pt x="601" y="1424"/>
                  </a:lnTo>
                  <a:lnTo>
                    <a:pt x="601" y="1419"/>
                  </a:lnTo>
                  <a:lnTo>
                    <a:pt x="601" y="1414"/>
                  </a:lnTo>
                  <a:lnTo>
                    <a:pt x="606" y="1409"/>
                  </a:lnTo>
                  <a:lnTo>
                    <a:pt x="606" y="1404"/>
                  </a:lnTo>
                  <a:lnTo>
                    <a:pt x="606" y="1400"/>
                  </a:lnTo>
                  <a:lnTo>
                    <a:pt x="606" y="1395"/>
                  </a:lnTo>
                  <a:lnTo>
                    <a:pt x="606" y="1390"/>
                  </a:lnTo>
                  <a:lnTo>
                    <a:pt x="610" y="1380"/>
                  </a:lnTo>
                  <a:lnTo>
                    <a:pt x="610" y="1375"/>
                  </a:lnTo>
                  <a:lnTo>
                    <a:pt x="610" y="1366"/>
                  </a:lnTo>
                  <a:lnTo>
                    <a:pt x="610" y="1361"/>
                  </a:lnTo>
                  <a:lnTo>
                    <a:pt x="610" y="1351"/>
                  </a:lnTo>
                  <a:lnTo>
                    <a:pt x="610" y="1346"/>
                  </a:lnTo>
                  <a:lnTo>
                    <a:pt x="610" y="1336"/>
                  </a:lnTo>
                  <a:lnTo>
                    <a:pt x="610" y="1327"/>
                  </a:lnTo>
                  <a:lnTo>
                    <a:pt x="614" y="1317"/>
                  </a:lnTo>
                  <a:lnTo>
                    <a:pt x="614" y="1307"/>
                  </a:lnTo>
                  <a:lnTo>
                    <a:pt x="614" y="1298"/>
                  </a:lnTo>
                  <a:lnTo>
                    <a:pt x="614" y="1283"/>
                  </a:lnTo>
                  <a:lnTo>
                    <a:pt x="614" y="1273"/>
                  </a:lnTo>
                  <a:lnTo>
                    <a:pt x="614" y="1254"/>
                  </a:lnTo>
                  <a:lnTo>
                    <a:pt x="614" y="1234"/>
                  </a:lnTo>
                  <a:lnTo>
                    <a:pt x="614" y="1210"/>
                  </a:lnTo>
                  <a:lnTo>
                    <a:pt x="614" y="1191"/>
                  </a:lnTo>
                  <a:lnTo>
                    <a:pt x="614" y="1166"/>
                  </a:lnTo>
                  <a:lnTo>
                    <a:pt x="618" y="1137"/>
                  </a:lnTo>
                  <a:lnTo>
                    <a:pt x="618" y="1108"/>
                  </a:lnTo>
                  <a:lnTo>
                    <a:pt x="618" y="1069"/>
                  </a:lnTo>
                  <a:lnTo>
                    <a:pt x="618" y="1030"/>
                  </a:lnTo>
                  <a:lnTo>
                    <a:pt x="618" y="982"/>
                  </a:lnTo>
                  <a:lnTo>
                    <a:pt x="618" y="943"/>
                  </a:lnTo>
                  <a:lnTo>
                    <a:pt x="618" y="894"/>
                  </a:lnTo>
                  <a:lnTo>
                    <a:pt x="618" y="846"/>
                  </a:lnTo>
                  <a:lnTo>
                    <a:pt x="618" y="807"/>
                  </a:lnTo>
                  <a:lnTo>
                    <a:pt x="618" y="768"/>
                  </a:lnTo>
                  <a:lnTo>
                    <a:pt x="618" y="744"/>
                  </a:lnTo>
                  <a:lnTo>
                    <a:pt x="622" y="729"/>
                  </a:lnTo>
                  <a:lnTo>
                    <a:pt x="622" y="724"/>
                  </a:lnTo>
                  <a:lnTo>
                    <a:pt x="622" y="739"/>
                  </a:lnTo>
                  <a:lnTo>
                    <a:pt x="622" y="763"/>
                  </a:lnTo>
                  <a:lnTo>
                    <a:pt x="622" y="802"/>
                  </a:lnTo>
                  <a:lnTo>
                    <a:pt x="622" y="836"/>
                  </a:lnTo>
                  <a:lnTo>
                    <a:pt x="622" y="880"/>
                  </a:lnTo>
                  <a:lnTo>
                    <a:pt x="622" y="928"/>
                  </a:lnTo>
                  <a:lnTo>
                    <a:pt x="622" y="972"/>
                  </a:lnTo>
                  <a:lnTo>
                    <a:pt x="622" y="1021"/>
                  </a:lnTo>
                  <a:lnTo>
                    <a:pt x="626" y="1055"/>
                  </a:lnTo>
                  <a:lnTo>
                    <a:pt x="626" y="1093"/>
                  </a:lnTo>
                  <a:lnTo>
                    <a:pt x="626" y="1127"/>
                  </a:lnTo>
                  <a:lnTo>
                    <a:pt x="626" y="1157"/>
                  </a:lnTo>
                  <a:lnTo>
                    <a:pt x="626" y="1186"/>
                  </a:lnTo>
                  <a:lnTo>
                    <a:pt x="626" y="1205"/>
                  </a:lnTo>
                  <a:lnTo>
                    <a:pt x="626" y="1230"/>
                  </a:lnTo>
                  <a:lnTo>
                    <a:pt x="626" y="1244"/>
                  </a:lnTo>
                  <a:lnTo>
                    <a:pt x="626" y="1264"/>
                  </a:lnTo>
                  <a:lnTo>
                    <a:pt x="626" y="1278"/>
                  </a:lnTo>
                  <a:lnTo>
                    <a:pt x="626" y="1293"/>
                  </a:lnTo>
                  <a:lnTo>
                    <a:pt x="631" y="1302"/>
                  </a:lnTo>
                  <a:lnTo>
                    <a:pt x="631" y="1317"/>
                  </a:lnTo>
                  <a:lnTo>
                    <a:pt x="631" y="1327"/>
                  </a:lnTo>
                  <a:lnTo>
                    <a:pt x="631" y="1332"/>
                  </a:lnTo>
                  <a:lnTo>
                    <a:pt x="631" y="1341"/>
                  </a:lnTo>
                  <a:lnTo>
                    <a:pt x="631" y="1346"/>
                  </a:lnTo>
                  <a:lnTo>
                    <a:pt x="631" y="1356"/>
                  </a:lnTo>
                  <a:lnTo>
                    <a:pt x="631" y="1366"/>
                  </a:lnTo>
                  <a:lnTo>
                    <a:pt x="635" y="1375"/>
                  </a:lnTo>
                  <a:lnTo>
                    <a:pt x="635" y="1380"/>
                  </a:lnTo>
                  <a:lnTo>
                    <a:pt x="635" y="1385"/>
                  </a:lnTo>
                  <a:lnTo>
                    <a:pt x="635" y="1380"/>
                  </a:lnTo>
                  <a:lnTo>
                    <a:pt x="635" y="1385"/>
                  </a:lnTo>
                  <a:lnTo>
                    <a:pt x="635" y="1390"/>
                  </a:lnTo>
                  <a:lnTo>
                    <a:pt x="635" y="1395"/>
                  </a:lnTo>
                  <a:lnTo>
                    <a:pt x="635" y="1400"/>
                  </a:lnTo>
                  <a:lnTo>
                    <a:pt x="639" y="1404"/>
                  </a:lnTo>
                  <a:lnTo>
                    <a:pt x="639" y="1409"/>
                  </a:lnTo>
                  <a:lnTo>
                    <a:pt x="639" y="1404"/>
                  </a:lnTo>
                  <a:lnTo>
                    <a:pt x="639" y="1409"/>
                  </a:lnTo>
                  <a:lnTo>
                    <a:pt x="639" y="1414"/>
                  </a:lnTo>
                  <a:lnTo>
                    <a:pt x="639" y="1419"/>
                  </a:lnTo>
                  <a:lnTo>
                    <a:pt x="643" y="1414"/>
                  </a:lnTo>
                  <a:lnTo>
                    <a:pt x="643" y="1419"/>
                  </a:lnTo>
                  <a:lnTo>
                    <a:pt x="643" y="1424"/>
                  </a:lnTo>
                  <a:lnTo>
                    <a:pt x="643" y="1419"/>
                  </a:lnTo>
                  <a:lnTo>
                    <a:pt x="643" y="1424"/>
                  </a:lnTo>
                  <a:lnTo>
                    <a:pt x="643" y="1419"/>
                  </a:lnTo>
                  <a:lnTo>
                    <a:pt x="647" y="1424"/>
                  </a:lnTo>
                  <a:lnTo>
                    <a:pt x="647" y="1429"/>
                  </a:lnTo>
                  <a:lnTo>
                    <a:pt x="651" y="1424"/>
                  </a:lnTo>
                  <a:lnTo>
                    <a:pt x="651" y="1429"/>
                  </a:lnTo>
                  <a:lnTo>
                    <a:pt x="656" y="1424"/>
                  </a:lnTo>
                  <a:lnTo>
                    <a:pt x="656" y="1419"/>
                  </a:lnTo>
                  <a:lnTo>
                    <a:pt x="656" y="1424"/>
                  </a:lnTo>
                  <a:lnTo>
                    <a:pt x="656" y="1419"/>
                  </a:lnTo>
                  <a:lnTo>
                    <a:pt x="660" y="1424"/>
                  </a:lnTo>
                  <a:lnTo>
                    <a:pt x="660" y="1419"/>
                  </a:lnTo>
                  <a:lnTo>
                    <a:pt x="660" y="1414"/>
                  </a:lnTo>
                  <a:lnTo>
                    <a:pt x="664" y="1419"/>
                  </a:lnTo>
                  <a:lnTo>
                    <a:pt x="664" y="1414"/>
                  </a:lnTo>
                  <a:lnTo>
                    <a:pt x="664" y="1409"/>
                  </a:lnTo>
                  <a:lnTo>
                    <a:pt x="668" y="1404"/>
                  </a:lnTo>
                  <a:lnTo>
                    <a:pt x="668" y="1400"/>
                  </a:lnTo>
                  <a:lnTo>
                    <a:pt x="668" y="1395"/>
                  </a:lnTo>
                  <a:lnTo>
                    <a:pt x="668" y="1390"/>
                  </a:lnTo>
                  <a:lnTo>
                    <a:pt x="668" y="1385"/>
                  </a:lnTo>
                  <a:lnTo>
                    <a:pt x="672" y="1390"/>
                  </a:lnTo>
                  <a:lnTo>
                    <a:pt x="672" y="1380"/>
                  </a:lnTo>
                  <a:lnTo>
                    <a:pt x="672" y="1375"/>
                  </a:lnTo>
                  <a:lnTo>
                    <a:pt x="672" y="1380"/>
                  </a:lnTo>
                  <a:lnTo>
                    <a:pt x="672" y="1375"/>
                  </a:lnTo>
                  <a:lnTo>
                    <a:pt x="672" y="1370"/>
                  </a:lnTo>
                  <a:lnTo>
                    <a:pt x="672" y="1366"/>
                  </a:lnTo>
                  <a:lnTo>
                    <a:pt x="672" y="1356"/>
                  </a:lnTo>
                  <a:lnTo>
                    <a:pt x="677" y="1351"/>
                  </a:lnTo>
                  <a:lnTo>
                    <a:pt x="677" y="1346"/>
                  </a:lnTo>
                  <a:lnTo>
                    <a:pt x="677" y="1341"/>
                  </a:lnTo>
                  <a:lnTo>
                    <a:pt x="677" y="1336"/>
                  </a:lnTo>
                  <a:lnTo>
                    <a:pt x="677" y="1327"/>
                  </a:lnTo>
                  <a:lnTo>
                    <a:pt x="677" y="1322"/>
                  </a:lnTo>
                  <a:lnTo>
                    <a:pt x="677" y="1312"/>
                  </a:lnTo>
                  <a:lnTo>
                    <a:pt x="677" y="1307"/>
                  </a:lnTo>
                  <a:lnTo>
                    <a:pt x="677" y="1298"/>
                  </a:lnTo>
                  <a:lnTo>
                    <a:pt x="677" y="1288"/>
                  </a:lnTo>
                  <a:lnTo>
                    <a:pt x="681" y="1278"/>
                  </a:lnTo>
                  <a:lnTo>
                    <a:pt x="681" y="1264"/>
                  </a:lnTo>
                  <a:lnTo>
                    <a:pt x="681" y="1254"/>
                  </a:lnTo>
                  <a:lnTo>
                    <a:pt x="681" y="1239"/>
                  </a:lnTo>
                  <a:lnTo>
                    <a:pt x="681" y="1225"/>
                  </a:lnTo>
                  <a:lnTo>
                    <a:pt x="681" y="1205"/>
                  </a:lnTo>
                  <a:lnTo>
                    <a:pt x="681" y="1191"/>
                  </a:lnTo>
                  <a:lnTo>
                    <a:pt x="681" y="1171"/>
                  </a:lnTo>
                  <a:lnTo>
                    <a:pt x="681" y="1142"/>
                  </a:lnTo>
                  <a:lnTo>
                    <a:pt x="681" y="1118"/>
                  </a:lnTo>
                  <a:lnTo>
                    <a:pt x="681" y="1089"/>
                  </a:lnTo>
                  <a:lnTo>
                    <a:pt x="685" y="1059"/>
                  </a:lnTo>
                  <a:lnTo>
                    <a:pt x="685" y="1021"/>
                  </a:lnTo>
                  <a:lnTo>
                    <a:pt x="685" y="982"/>
                  </a:lnTo>
                  <a:lnTo>
                    <a:pt x="685" y="933"/>
                  </a:lnTo>
                  <a:lnTo>
                    <a:pt x="685" y="880"/>
                  </a:lnTo>
                  <a:lnTo>
                    <a:pt x="685" y="826"/>
                  </a:lnTo>
                  <a:lnTo>
                    <a:pt x="685" y="758"/>
                  </a:lnTo>
                  <a:lnTo>
                    <a:pt x="685" y="690"/>
                  </a:lnTo>
                  <a:lnTo>
                    <a:pt x="685" y="608"/>
                  </a:lnTo>
                  <a:lnTo>
                    <a:pt x="685" y="530"/>
                  </a:lnTo>
                  <a:lnTo>
                    <a:pt x="689" y="438"/>
                  </a:lnTo>
                  <a:lnTo>
                    <a:pt x="689" y="350"/>
                  </a:lnTo>
                  <a:lnTo>
                    <a:pt x="689" y="253"/>
                  </a:lnTo>
                  <a:lnTo>
                    <a:pt x="689" y="170"/>
                  </a:lnTo>
                  <a:lnTo>
                    <a:pt x="689" y="93"/>
                  </a:lnTo>
                  <a:lnTo>
                    <a:pt x="689" y="39"/>
                  </a:lnTo>
                  <a:lnTo>
                    <a:pt x="689" y="10"/>
                  </a:lnTo>
                  <a:lnTo>
                    <a:pt x="689" y="0"/>
                  </a:lnTo>
                  <a:lnTo>
                    <a:pt x="689" y="30"/>
                  </a:lnTo>
                  <a:lnTo>
                    <a:pt x="689" y="78"/>
                  </a:lnTo>
                  <a:lnTo>
                    <a:pt x="693" y="141"/>
                  </a:lnTo>
                  <a:lnTo>
                    <a:pt x="693" y="224"/>
                  </a:lnTo>
                  <a:lnTo>
                    <a:pt x="693" y="316"/>
                  </a:lnTo>
                  <a:lnTo>
                    <a:pt x="693" y="409"/>
                  </a:lnTo>
                  <a:lnTo>
                    <a:pt x="693" y="501"/>
                  </a:lnTo>
                  <a:lnTo>
                    <a:pt x="693" y="588"/>
                  </a:lnTo>
                  <a:lnTo>
                    <a:pt x="693" y="666"/>
                  </a:lnTo>
                  <a:lnTo>
                    <a:pt x="693" y="744"/>
                  </a:lnTo>
                  <a:lnTo>
                    <a:pt x="693" y="807"/>
                  </a:lnTo>
                  <a:lnTo>
                    <a:pt x="693" y="865"/>
                  </a:lnTo>
                  <a:lnTo>
                    <a:pt x="693" y="919"/>
                  </a:lnTo>
                  <a:lnTo>
                    <a:pt x="697" y="967"/>
                  </a:lnTo>
                  <a:lnTo>
                    <a:pt x="697" y="1011"/>
                  </a:lnTo>
                  <a:lnTo>
                    <a:pt x="697" y="1050"/>
                  </a:lnTo>
                  <a:lnTo>
                    <a:pt x="697" y="1079"/>
                  </a:lnTo>
                  <a:lnTo>
                    <a:pt x="697" y="1108"/>
                  </a:lnTo>
                  <a:lnTo>
                    <a:pt x="697" y="1137"/>
                  </a:lnTo>
                  <a:lnTo>
                    <a:pt x="697" y="1161"/>
                  </a:lnTo>
                  <a:lnTo>
                    <a:pt x="697" y="1181"/>
                  </a:lnTo>
                  <a:lnTo>
                    <a:pt x="697" y="1200"/>
                  </a:lnTo>
                  <a:lnTo>
                    <a:pt x="697" y="1220"/>
                  </a:lnTo>
                  <a:lnTo>
                    <a:pt x="702" y="1234"/>
                  </a:lnTo>
                  <a:lnTo>
                    <a:pt x="702" y="1249"/>
                  </a:lnTo>
                  <a:lnTo>
                    <a:pt x="702" y="1264"/>
                  </a:lnTo>
                  <a:lnTo>
                    <a:pt x="702" y="1273"/>
                  </a:lnTo>
                  <a:lnTo>
                    <a:pt x="702" y="1283"/>
                  </a:lnTo>
                  <a:lnTo>
                    <a:pt x="702" y="1293"/>
                  </a:lnTo>
                  <a:lnTo>
                    <a:pt x="702" y="1302"/>
                  </a:lnTo>
                  <a:lnTo>
                    <a:pt x="702" y="1312"/>
                  </a:lnTo>
                  <a:lnTo>
                    <a:pt x="702" y="1322"/>
                  </a:lnTo>
                  <a:lnTo>
                    <a:pt x="702" y="1327"/>
                  </a:lnTo>
                  <a:lnTo>
                    <a:pt x="702" y="1332"/>
                  </a:lnTo>
                  <a:lnTo>
                    <a:pt x="706" y="1341"/>
                  </a:lnTo>
                  <a:lnTo>
                    <a:pt x="706" y="1346"/>
                  </a:lnTo>
                  <a:lnTo>
                    <a:pt x="706" y="1351"/>
                  </a:lnTo>
                  <a:lnTo>
                    <a:pt x="706" y="1356"/>
                  </a:lnTo>
                  <a:lnTo>
                    <a:pt x="706" y="1361"/>
                  </a:lnTo>
                  <a:lnTo>
                    <a:pt x="706" y="1370"/>
                  </a:lnTo>
                  <a:lnTo>
                    <a:pt x="706" y="1375"/>
                  </a:lnTo>
                  <a:lnTo>
                    <a:pt x="710" y="1380"/>
                  </a:lnTo>
                  <a:lnTo>
                    <a:pt x="710" y="1385"/>
                  </a:lnTo>
                  <a:lnTo>
                    <a:pt x="710" y="1390"/>
                  </a:lnTo>
                  <a:lnTo>
                    <a:pt x="710" y="1395"/>
                  </a:lnTo>
                  <a:lnTo>
                    <a:pt x="714" y="1400"/>
                  </a:lnTo>
                  <a:lnTo>
                    <a:pt x="714" y="1404"/>
                  </a:lnTo>
                  <a:lnTo>
                    <a:pt x="714" y="1409"/>
                  </a:lnTo>
                  <a:lnTo>
                    <a:pt x="718" y="1414"/>
                  </a:lnTo>
                  <a:lnTo>
                    <a:pt x="718" y="1419"/>
                  </a:lnTo>
                  <a:lnTo>
                    <a:pt x="718" y="1414"/>
                  </a:lnTo>
                  <a:lnTo>
                    <a:pt x="718" y="1419"/>
                  </a:lnTo>
                  <a:lnTo>
                    <a:pt x="718" y="1424"/>
                  </a:lnTo>
                  <a:lnTo>
                    <a:pt x="722" y="1419"/>
                  </a:lnTo>
                  <a:lnTo>
                    <a:pt x="722" y="1424"/>
                  </a:lnTo>
                  <a:lnTo>
                    <a:pt x="722" y="1419"/>
                  </a:lnTo>
                  <a:lnTo>
                    <a:pt x="722" y="1424"/>
                  </a:lnTo>
                  <a:lnTo>
                    <a:pt x="722" y="1419"/>
                  </a:lnTo>
                  <a:lnTo>
                    <a:pt x="722" y="1424"/>
                  </a:lnTo>
                  <a:lnTo>
                    <a:pt x="722" y="1419"/>
                  </a:lnTo>
                  <a:lnTo>
                    <a:pt x="722" y="1424"/>
                  </a:lnTo>
                  <a:lnTo>
                    <a:pt x="727" y="1419"/>
                  </a:lnTo>
                  <a:lnTo>
                    <a:pt x="727" y="1424"/>
                  </a:lnTo>
                  <a:lnTo>
                    <a:pt x="727" y="1419"/>
                  </a:lnTo>
                  <a:lnTo>
                    <a:pt x="731" y="1424"/>
                  </a:lnTo>
                  <a:lnTo>
                    <a:pt x="731" y="1429"/>
                  </a:lnTo>
                  <a:lnTo>
                    <a:pt x="731" y="1424"/>
                  </a:lnTo>
                  <a:lnTo>
                    <a:pt x="731" y="1419"/>
                  </a:lnTo>
                  <a:lnTo>
                    <a:pt x="735" y="1424"/>
                  </a:lnTo>
                  <a:lnTo>
                    <a:pt x="735" y="1419"/>
                  </a:lnTo>
                  <a:lnTo>
                    <a:pt x="735" y="1424"/>
                  </a:lnTo>
                  <a:lnTo>
                    <a:pt x="735" y="1419"/>
                  </a:lnTo>
                  <a:lnTo>
                    <a:pt x="735" y="1424"/>
                  </a:lnTo>
                  <a:lnTo>
                    <a:pt x="739" y="1419"/>
                  </a:lnTo>
                  <a:lnTo>
                    <a:pt x="739" y="1414"/>
                  </a:lnTo>
                  <a:lnTo>
                    <a:pt x="739" y="1419"/>
                  </a:lnTo>
                  <a:lnTo>
                    <a:pt x="739" y="1414"/>
                  </a:lnTo>
                  <a:lnTo>
                    <a:pt x="739" y="1409"/>
                  </a:lnTo>
                  <a:lnTo>
                    <a:pt x="739" y="1404"/>
                  </a:lnTo>
                  <a:lnTo>
                    <a:pt x="739" y="1409"/>
                  </a:lnTo>
                  <a:lnTo>
                    <a:pt x="743" y="1404"/>
                  </a:lnTo>
                  <a:lnTo>
                    <a:pt x="743" y="1400"/>
                  </a:lnTo>
                  <a:lnTo>
                    <a:pt x="743" y="1395"/>
                  </a:lnTo>
                  <a:lnTo>
                    <a:pt x="743" y="1390"/>
                  </a:lnTo>
                  <a:lnTo>
                    <a:pt x="748" y="1385"/>
                  </a:lnTo>
                  <a:lnTo>
                    <a:pt x="748" y="1375"/>
                  </a:lnTo>
                  <a:lnTo>
                    <a:pt x="748" y="1366"/>
                  </a:lnTo>
                  <a:lnTo>
                    <a:pt x="748" y="1356"/>
                  </a:lnTo>
                  <a:lnTo>
                    <a:pt x="748" y="1351"/>
                  </a:lnTo>
                  <a:lnTo>
                    <a:pt x="748" y="1341"/>
                  </a:lnTo>
                  <a:lnTo>
                    <a:pt x="748" y="1336"/>
                  </a:lnTo>
                  <a:lnTo>
                    <a:pt x="752" y="1327"/>
                  </a:lnTo>
                  <a:lnTo>
                    <a:pt x="752" y="1312"/>
                  </a:lnTo>
                  <a:lnTo>
                    <a:pt x="752" y="1307"/>
                  </a:lnTo>
                  <a:lnTo>
                    <a:pt x="752" y="1293"/>
                  </a:lnTo>
                  <a:lnTo>
                    <a:pt x="752" y="1278"/>
                  </a:lnTo>
                  <a:lnTo>
                    <a:pt x="752" y="1268"/>
                  </a:lnTo>
                  <a:lnTo>
                    <a:pt x="752" y="1249"/>
                  </a:lnTo>
                  <a:lnTo>
                    <a:pt x="752" y="1234"/>
                  </a:lnTo>
                  <a:lnTo>
                    <a:pt x="752" y="1215"/>
                  </a:lnTo>
                  <a:lnTo>
                    <a:pt x="752" y="1191"/>
                  </a:lnTo>
                  <a:lnTo>
                    <a:pt x="756" y="1161"/>
                  </a:lnTo>
                  <a:lnTo>
                    <a:pt x="756" y="1137"/>
                  </a:lnTo>
                  <a:lnTo>
                    <a:pt x="756" y="1103"/>
                  </a:lnTo>
                  <a:lnTo>
                    <a:pt x="756" y="1069"/>
                  </a:lnTo>
                  <a:lnTo>
                    <a:pt x="756" y="1030"/>
                  </a:lnTo>
                  <a:lnTo>
                    <a:pt x="756" y="987"/>
                  </a:lnTo>
                  <a:lnTo>
                    <a:pt x="756" y="943"/>
                  </a:lnTo>
                  <a:lnTo>
                    <a:pt x="756" y="899"/>
                  </a:lnTo>
                  <a:lnTo>
                    <a:pt x="756" y="851"/>
                  </a:lnTo>
                  <a:lnTo>
                    <a:pt x="756" y="812"/>
                  </a:lnTo>
                  <a:lnTo>
                    <a:pt x="756" y="773"/>
                  </a:lnTo>
                  <a:lnTo>
                    <a:pt x="760" y="744"/>
                  </a:lnTo>
                  <a:lnTo>
                    <a:pt x="760" y="724"/>
                  </a:lnTo>
                  <a:lnTo>
                    <a:pt x="760" y="734"/>
                  </a:lnTo>
                  <a:lnTo>
                    <a:pt x="760" y="758"/>
                  </a:lnTo>
                  <a:lnTo>
                    <a:pt x="760" y="797"/>
                  </a:lnTo>
                  <a:lnTo>
                    <a:pt x="760" y="831"/>
                  </a:lnTo>
                  <a:lnTo>
                    <a:pt x="760" y="880"/>
                  </a:lnTo>
                  <a:lnTo>
                    <a:pt x="760" y="928"/>
                  </a:lnTo>
                  <a:lnTo>
                    <a:pt x="760" y="972"/>
                  </a:lnTo>
                  <a:lnTo>
                    <a:pt x="764" y="1016"/>
                  </a:lnTo>
                  <a:lnTo>
                    <a:pt x="764" y="1055"/>
                  </a:lnTo>
                  <a:lnTo>
                    <a:pt x="764" y="1093"/>
                  </a:lnTo>
                  <a:lnTo>
                    <a:pt x="764" y="1127"/>
                  </a:lnTo>
                  <a:lnTo>
                    <a:pt x="764" y="1157"/>
                  </a:lnTo>
                  <a:lnTo>
                    <a:pt x="764" y="1186"/>
                  </a:lnTo>
                  <a:lnTo>
                    <a:pt x="764" y="1210"/>
                  </a:lnTo>
                  <a:lnTo>
                    <a:pt x="764" y="1225"/>
                  </a:lnTo>
                  <a:lnTo>
                    <a:pt x="764" y="1249"/>
                  </a:lnTo>
                  <a:lnTo>
                    <a:pt x="764" y="1264"/>
                  </a:lnTo>
                  <a:lnTo>
                    <a:pt x="764" y="1278"/>
                  </a:lnTo>
                  <a:lnTo>
                    <a:pt x="768" y="1293"/>
                  </a:lnTo>
                  <a:lnTo>
                    <a:pt x="768" y="1302"/>
                  </a:lnTo>
                  <a:lnTo>
                    <a:pt x="768" y="1317"/>
                  </a:lnTo>
                  <a:lnTo>
                    <a:pt x="768" y="1327"/>
                  </a:lnTo>
                  <a:lnTo>
                    <a:pt x="768" y="1332"/>
                  </a:lnTo>
                  <a:lnTo>
                    <a:pt x="768" y="1341"/>
                  </a:lnTo>
                  <a:lnTo>
                    <a:pt x="768" y="1346"/>
                  </a:lnTo>
                  <a:lnTo>
                    <a:pt x="768" y="1356"/>
                  </a:lnTo>
                  <a:lnTo>
                    <a:pt x="768" y="1361"/>
                  </a:lnTo>
                  <a:lnTo>
                    <a:pt x="768" y="1366"/>
                  </a:lnTo>
                  <a:lnTo>
                    <a:pt x="773" y="1370"/>
                  </a:lnTo>
                  <a:lnTo>
                    <a:pt x="773" y="1375"/>
                  </a:lnTo>
                  <a:lnTo>
                    <a:pt x="773" y="1380"/>
                  </a:lnTo>
                  <a:lnTo>
                    <a:pt x="773" y="1385"/>
                  </a:lnTo>
                  <a:lnTo>
                    <a:pt x="773" y="1390"/>
                  </a:lnTo>
                  <a:lnTo>
                    <a:pt x="773" y="1395"/>
                  </a:lnTo>
                  <a:lnTo>
                    <a:pt x="773" y="1400"/>
                  </a:lnTo>
                  <a:lnTo>
                    <a:pt x="777" y="1404"/>
                  </a:lnTo>
                  <a:lnTo>
                    <a:pt x="777" y="1409"/>
                  </a:lnTo>
                  <a:lnTo>
                    <a:pt x="777" y="1404"/>
                  </a:lnTo>
                  <a:lnTo>
                    <a:pt x="777" y="1409"/>
                  </a:lnTo>
                  <a:lnTo>
                    <a:pt x="777" y="1414"/>
                  </a:lnTo>
                  <a:lnTo>
                    <a:pt x="777" y="1419"/>
                  </a:lnTo>
                  <a:lnTo>
                    <a:pt x="781" y="1424"/>
                  </a:lnTo>
                  <a:lnTo>
                    <a:pt x="781" y="1419"/>
                  </a:lnTo>
                  <a:lnTo>
                    <a:pt x="781" y="1424"/>
                  </a:lnTo>
                  <a:lnTo>
                    <a:pt x="781" y="1429"/>
                  </a:lnTo>
                  <a:lnTo>
                    <a:pt x="785" y="1434"/>
                  </a:lnTo>
                  <a:lnTo>
                    <a:pt x="785" y="1429"/>
                  </a:lnTo>
                  <a:lnTo>
                    <a:pt x="785" y="1434"/>
                  </a:lnTo>
                  <a:lnTo>
                    <a:pt x="785" y="1429"/>
                  </a:lnTo>
                  <a:lnTo>
                    <a:pt x="785" y="1434"/>
                  </a:lnTo>
                  <a:lnTo>
                    <a:pt x="785" y="1429"/>
                  </a:lnTo>
                  <a:lnTo>
                    <a:pt x="789" y="1434"/>
                  </a:lnTo>
                  <a:lnTo>
                    <a:pt x="789" y="1438"/>
                  </a:lnTo>
                  <a:lnTo>
                    <a:pt x="789" y="1434"/>
                  </a:lnTo>
                  <a:lnTo>
                    <a:pt x="789" y="1438"/>
                  </a:lnTo>
                  <a:lnTo>
                    <a:pt x="789" y="1434"/>
                  </a:lnTo>
                  <a:lnTo>
                    <a:pt x="794" y="1438"/>
                  </a:lnTo>
                  <a:lnTo>
                    <a:pt x="798" y="1443"/>
                  </a:lnTo>
                  <a:lnTo>
                    <a:pt x="798" y="1438"/>
                  </a:lnTo>
                  <a:lnTo>
                    <a:pt x="802" y="1434"/>
                  </a:lnTo>
                  <a:lnTo>
                    <a:pt x="802" y="1438"/>
                  </a:lnTo>
                  <a:lnTo>
                    <a:pt x="802" y="1443"/>
                  </a:lnTo>
                  <a:lnTo>
                    <a:pt x="802" y="1438"/>
                  </a:lnTo>
                  <a:lnTo>
                    <a:pt x="802" y="1443"/>
                  </a:lnTo>
                  <a:lnTo>
                    <a:pt x="806" y="1438"/>
                  </a:lnTo>
                  <a:lnTo>
                    <a:pt x="806" y="1443"/>
                  </a:lnTo>
                  <a:lnTo>
                    <a:pt x="806" y="1438"/>
                  </a:lnTo>
                  <a:lnTo>
                    <a:pt x="806" y="1443"/>
                  </a:lnTo>
                  <a:lnTo>
                    <a:pt x="806" y="1438"/>
                  </a:lnTo>
                  <a:lnTo>
                    <a:pt x="806" y="1443"/>
                  </a:lnTo>
                  <a:lnTo>
                    <a:pt x="806" y="1438"/>
                  </a:lnTo>
                  <a:lnTo>
                    <a:pt x="806" y="1434"/>
                  </a:lnTo>
                  <a:lnTo>
                    <a:pt x="810" y="1438"/>
                  </a:lnTo>
                  <a:lnTo>
                    <a:pt x="810" y="1443"/>
                  </a:lnTo>
                  <a:lnTo>
                    <a:pt x="814" y="1438"/>
                  </a:lnTo>
                  <a:lnTo>
                    <a:pt x="814" y="1443"/>
                  </a:lnTo>
                  <a:lnTo>
                    <a:pt x="814" y="1438"/>
                  </a:lnTo>
                  <a:lnTo>
                    <a:pt x="814" y="1434"/>
                  </a:lnTo>
                  <a:lnTo>
                    <a:pt x="819" y="1438"/>
                  </a:lnTo>
                  <a:lnTo>
                    <a:pt x="819" y="1434"/>
                  </a:lnTo>
                  <a:lnTo>
                    <a:pt x="819" y="1438"/>
                  </a:lnTo>
                  <a:lnTo>
                    <a:pt x="819" y="1434"/>
                  </a:lnTo>
                  <a:lnTo>
                    <a:pt x="819" y="1438"/>
                  </a:lnTo>
                  <a:lnTo>
                    <a:pt x="823" y="1434"/>
                  </a:lnTo>
                  <a:lnTo>
                    <a:pt x="823" y="1438"/>
                  </a:lnTo>
                  <a:lnTo>
                    <a:pt x="823" y="1434"/>
                  </a:lnTo>
                  <a:lnTo>
                    <a:pt x="823" y="1429"/>
                  </a:lnTo>
                  <a:lnTo>
                    <a:pt x="823" y="1434"/>
                  </a:lnTo>
                  <a:lnTo>
                    <a:pt x="827" y="1429"/>
                  </a:lnTo>
                  <a:lnTo>
                    <a:pt x="827" y="1424"/>
                  </a:lnTo>
                  <a:lnTo>
                    <a:pt x="827" y="1429"/>
                  </a:lnTo>
                  <a:lnTo>
                    <a:pt x="831" y="1424"/>
                  </a:lnTo>
                  <a:lnTo>
                    <a:pt x="831" y="1419"/>
                  </a:lnTo>
                  <a:lnTo>
                    <a:pt x="831" y="1424"/>
                  </a:lnTo>
                  <a:lnTo>
                    <a:pt x="831" y="1414"/>
                  </a:lnTo>
                  <a:lnTo>
                    <a:pt x="835" y="1409"/>
                  </a:lnTo>
                  <a:lnTo>
                    <a:pt x="835" y="1404"/>
                  </a:lnTo>
                  <a:lnTo>
                    <a:pt x="835" y="1409"/>
                  </a:lnTo>
                  <a:lnTo>
                    <a:pt x="835" y="1404"/>
                  </a:lnTo>
                  <a:lnTo>
                    <a:pt x="835" y="1400"/>
                  </a:lnTo>
                  <a:lnTo>
                    <a:pt x="835" y="1395"/>
                  </a:lnTo>
                  <a:lnTo>
                    <a:pt x="839" y="1390"/>
                  </a:lnTo>
                  <a:lnTo>
                    <a:pt x="839" y="1385"/>
                  </a:lnTo>
                  <a:lnTo>
                    <a:pt x="839" y="1380"/>
                  </a:lnTo>
                  <a:lnTo>
                    <a:pt x="839" y="1370"/>
                  </a:lnTo>
                  <a:lnTo>
                    <a:pt x="839" y="1366"/>
                  </a:lnTo>
                  <a:lnTo>
                    <a:pt x="839" y="1356"/>
                  </a:lnTo>
                  <a:lnTo>
                    <a:pt x="839" y="1346"/>
                  </a:lnTo>
                  <a:lnTo>
                    <a:pt x="839" y="1341"/>
                  </a:lnTo>
                  <a:lnTo>
                    <a:pt x="844" y="1332"/>
                  </a:lnTo>
                  <a:lnTo>
                    <a:pt x="844" y="1322"/>
                  </a:lnTo>
                  <a:lnTo>
                    <a:pt x="844" y="1312"/>
                  </a:lnTo>
                  <a:lnTo>
                    <a:pt x="844" y="1298"/>
                  </a:lnTo>
                  <a:lnTo>
                    <a:pt x="844" y="1288"/>
                  </a:lnTo>
                  <a:lnTo>
                    <a:pt x="844" y="1273"/>
                  </a:lnTo>
                  <a:lnTo>
                    <a:pt x="844" y="1259"/>
                  </a:lnTo>
                  <a:lnTo>
                    <a:pt x="844" y="1239"/>
                  </a:lnTo>
                  <a:lnTo>
                    <a:pt x="844" y="1220"/>
                  </a:lnTo>
                  <a:lnTo>
                    <a:pt x="844" y="1200"/>
                  </a:lnTo>
                  <a:lnTo>
                    <a:pt x="848" y="1176"/>
                  </a:lnTo>
                  <a:lnTo>
                    <a:pt x="848" y="1147"/>
                  </a:lnTo>
                  <a:lnTo>
                    <a:pt x="848" y="1113"/>
                  </a:lnTo>
                  <a:lnTo>
                    <a:pt x="848" y="1084"/>
                  </a:lnTo>
                  <a:lnTo>
                    <a:pt x="848" y="1045"/>
                  </a:lnTo>
                  <a:lnTo>
                    <a:pt x="848" y="1001"/>
                  </a:lnTo>
                  <a:lnTo>
                    <a:pt x="848" y="962"/>
                  </a:lnTo>
                  <a:lnTo>
                    <a:pt x="848" y="914"/>
                  </a:lnTo>
                  <a:lnTo>
                    <a:pt x="848" y="865"/>
                  </a:lnTo>
                  <a:lnTo>
                    <a:pt x="848" y="826"/>
                  </a:lnTo>
                  <a:lnTo>
                    <a:pt x="852" y="783"/>
                  </a:lnTo>
                  <a:lnTo>
                    <a:pt x="852" y="749"/>
                  </a:lnTo>
                  <a:lnTo>
                    <a:pt x="852" y="734"/>
                  </a:lnTo>
                  <a:lnTo>
                    <a:pt x="852" y="724"/>
                  </a:lnTo>
                  <a:lnTo>
                    <a:pt x="852" y="729"/>
                  </a:lnTo>
                  <a:lnTo>
                    <a:pt x="852" y="749"/>
                  </a:lnTo>
                  <a:lnTo>
                    <a:pt x="852" y="783"/>
                  </a:lnTo>
                  <a:lnTo>
                    <a:pt x="852" y="821"/>
                  </a:lnTo>
                  <a:lnTo>
                    <a:pt x="852" y="860"/>
                  </a:lnTo>
                  <a:lnTo>
                    <a:pt x="852" y="909"/>
                  </a:lnTo>
                  <a:lnTo>
                    <a:pt x="852" y="953"/>
                  </a:lnTo>
                  <a:lnTo>
                    <a:pt x="856" y="996"/>
                  </a:lnTo>
                  <a:lnTo>
                    <a:pt x="856" y="1040"/>
                  </a:lnTo>
                  <a:lnTo>
                    <a:pt x="856" y="1079"/>
                  </a:lnTo>
                  <a:lnTo>
                    <a:pt x="856" y="1113"/>
                  </a:lnTo>
                  <a:lnTo>
                    <a:pt x="856" y="1142"/>
                  </a:lnTo>
                  <a:lnTo>
                    <a:pt x="856" y="1171"/>
                  </a:lnTo>
                  <a:lnTo>
                    <a:pt x="856" y="1195"/>
                  </a:lnTo>
                  <a:lnTo>
                    <a:pt x="856" y="1215"/>
                  </a:lnTo>
                  <a:lnTo>
                    <a:pt x="856" y="1239"/>
                  </a:lnTo>
                  <a:lnTo>
                    <a:pt x="856" y="1254"/>
                  </a:lnTo>
                  <a:lnTo>
                    <a:pt x="860" y="1273"/>
                  </a:lnTo>
                  <a:lnTo>
                    <a:pt x="860" y="1283"/>
                  </a:lnTo>
                  <a:lnTo>
                    <a:pt x="860" y="1298"/>
                  </a:lnTo>
                  <a:lnTo>
                    <a:pt x="860" y="1307"/>
                  </a:lnTo>
                  <a:lnTo>
                    <a:pt x="860" y="1322"/>
                  </a:lnTo>
                  <a:lnTo>
                    <a:pt x="860" y="1327"/>
                  </a:lnTo>
                  <a:lnTo>
                    <a:pt x="860" y="1336"/>
                  </a:lnTo>
                  <a:lnTo>
                    <a:pt x="860" y="1346"/>
                  </a:lnTo>
                  <a:lnTo>
                    <a:pt x="860" y="1351"/>
                  </a:lnTo>
                  <a:lnTo>
                    <a:pt x="860" y="1356"/>
                  </a:lnTo>
                  <a:lnTo>
                    <a:pt x="860" y="1361"/>
                  </a:lnTo>
                  <a:lnTo>
                    <a:pt x="865" y="1366"/>
                  </a:lnTo>
                  <a:lnTo>
                    <a:pt x="865" y="1375"/>
                  </a:lnTo>
                  <a:lnTo>
                    <a:pt x="865" y="1380"/>
                  </a:lnTo>
                  <a:lnTo>
                    <a:pt x="865" y="1385"/>
                  </a:lnTo>
                  <a:lnTo>
                    <a:pt x="865" y="1390"/>
                  </a:lnTo>
                  <a:lnTo>
                    <a:pt x="865" y="1385"/>
                  </a:lnTo>
                  <a:lnTo>
                    <a:pt x="865" y="1390"/>
                  </a:lnTo>
                  <a:lnTo>
                    <a:pt x="869" y="1395"/>
                  </a:lnTo>
                  <a:lnTo>
                    <a:pt x="869" y="1400"/>
                  </a:lnTo>
                  <a:lnTo>
                    <a:pt x="869" y="1404"/>
                  </a:lnTo>
                  <a:lnTo>
                    <a:pt x="869" y="1409"/>
                  </a:lnTo>
                  <a:lnTo>
                    <a:pt x="869" y="1414"/>
                  </a:lnTo>
                  <a:lnTo>
                    <a:pt x="869" y="1409"/>
                  </a:lnTo>
                  <a:lnTo>
                    <a:pt x="873" y="1414"/>
                  </a:lnTo>
                  <a:lnTo>
                    <a:pt x="873" y="1419"/>
                  </a:lnTo>
                  <a:lnTo>
                    <a:pt x="873" y="1414"/>
                  </a:lnTo>
                  <a:lnTo>
                    <a:pt x="873" y="1419"/>
                  </a:lnTo>
                  <a:lnTo>
                    <a:pt x="873" y="1414"/>
                  </a:lnTo>
                  <a:lnTo>
                    <a:pt x="877" y="1419"/>
                  </a:lnTo>
                  <a:lnTo>
                    <a:pt x="877" y="1424"/>
                  </a:lnTo>
                  <a:lnTo>
                    <a:pt x="877" y="1419"/>
                  </a:lnTo>
                  <a:lnTo>
                    <a:pt x="881" y="1424"/>
                  </a:lnTo>
                  <a:lnTo>
                    <a:pt x="881" y="1429"/>
                  </a:lnTo>
                  <a:lnTo>
                    <a:pt x="881" y="1424"/>
                  </a:lnTo>
                  <a:lnTo>
                    <a:pt x="881" y="1429"/>
                  </a:lnTo>
                  <a:lnTo>
                    <a:pt x="881" y="1424"/>
                  </a:lnTo>
                  <a:lnTo>
                    <a:pt x="885" y="1429"/>
                  </a:lnTo>
                  <a:lnTo>
                    <a:pt x="885" y="1424"/>
                  </a:lnTo>
                  <a:lnTo>
                    <a:pt x="885" y="1419"/>
                  </a:lnTo>
                  <a:lnTo>
                    <a:pt x="885" y="1424"/>
                  </a:lnTo>
                  <a:lnTo>
                    <a:pt x="885" y="1419"/>
                  </a:lnTo>
                  <a:lnTo>
                    <a:pt x="890" y="1424"/>
                  </a:lnTo>
                  <a:lnTo>
                    <a:pt x="890" y="1419"/>
                  </a:lnTo>
                  <a:lnTo>
                    <a:pt x="890" y="1424"/>
                  </a:lnTo>
                  <a:lnTo>
                    <a:pt x="890" y="1419"/>
                  </a:lnTo>
                  <a:lnTo>
                    <a:pt x="890" y="1424"/>
                  </a:lnTo>
                  <a:lnTo>
                    <a:pt x="890" y="1419"/>
                  </a:lnTo>
                  <a:lnTo>
                    <a:pt x="894" y="1414"/>
                  </a:lnTo>
                  <a:lnTo>
                    <a:pt x="894" y="1419"/>
                  </a:lnTo>
                  <a:lnTo>
                    <a:pt x="894" y="1414"/>
                  </a:lnTo>
                  <a:lnTo>
                    <a:pt x="894" y="1409"/>
                  </a:lnTo>
                  <a:lnTo>
                    <a:pt x="894" y="1404"/>
                  </a:lnTo>
                  <a:lnTo>
                    <a:pt x="898" y="1409"/>
                  </a:lnTo>
                  <a:lnTo>
                    <a:pt x="898" y="1400"/>
                  </a:lnTo>
                  <a:lnTo>
                    <a:pt x="898" y="1404"/>
                  </a:lnTo>
                  <a:lnTo>
                    <a:pt x="898" y="1400"/>
                  </a:lnTo>
                  <a:lnTo>
                    <a:pt x="898" y="1395"/>
                  </a:lnTo>
                  <a:lnTo>
                    <a:pt x="902" y="1390"/>
                  </a:lnTo>
                  <a:lnTo>
                    <a:pt x="902" y="1385"/>
                  </a:lnTo>
                  <a:lnTo>
                    <a:pt x="902" y="1390"/>
                  </a:lnTo>
                  <a:lnTo>
                    <a:pt x="902" y="1385"/>
                  </a:lnTo>
                  <a:lnTo>
                    <a:pt x="902" y="1375"/>
                  </a:lnTo>
                  <a:lnTo>
                    <a:pt x="902" y="1370"/>
                  </a:lnTo>
                  <a:lnTo>
                    <a:pt x="902" y="1366"/>
                  </a:lnTo>
                  <a:lnTo>
                    <a:pt x="906" y="1361"/>
                  </a:lnTo>
                  <a:lnTo>
                    <a:pt x="906" y="1356"/>
                  </a:lnTo>
                  <a:lnTo>
                    <a:pt x="906" y="1351"/>
                  </a:lnTo>
                  <a:lnTo>
                    <a:pt x="906" y="1346"/>
                  </a:lnTo>
                  <a:lnTo>
                    <a:pt x="906" y="1332"/>
                  </a:lnTo>
                  <a:lnTo>
                    <a:pt x="906" y="1327"/>
                  </a:lnTo>
                  <a:lnTo>
                    <a:pt x="906" y="1322"/>
                  </a:lnTo>
                  <a:lnTo>
                    <a:pt x="906" y="1317"/>
                  </a:lnTo>
                  <a:lnTo>
                    <a:pt x="906" y="1298"/>
                  </a:lnTo>
                  <a:lnTo>
                    <a:pt x="910" y="1293"/>
                  </a:lnTo>
                  <a:lnTo>
                    <a:pt x="910" y="1288"/>
                  </a:lnTo>
                  <a:lnTo>
                    <a:pt x="910" y="1273"/>
                  </a:lnTo>
                  <a:lnTo>
                    <a:pt x="910" y="1264"/>
                  </a:lnTo>
                  <a:lnTo>
                    <a:pt x="910" y="1249"/>
                  </a:lnTo>
                  <a:lnTo>
                    <a:pt x="910" y="1230"/>
                  </a:lnTo>
                  <a:lnTo>
                    <a:pt x="910" y="1215"/>
                  </a:lnTo>
                  <a:lnTo>
                    <a:pt x="910" y="1195"/>
                  </a:lnTo>
                  <a:lnTo>
                    <a:pt x="910" y="1176"/>
                  </a:lnTo>
                  <a:lnTo>
                    <a:pt x="910" y="1157"/>
                  </a:lnTo>
                  <a:lnTo>
                    <a:pt x="915" y="1127"/>
                  </a:lnTo>
                  <a:lnTo>
                    <a:pt x="915" y="1103"/>
                  </a:lnTo>
                  <a:lnTo>
                    <a:pt x="915" y="1069"/>
                  </a:lnTo>
                  <a:lnTo>
                    <a:pt x="915" y="1040"/>
                  </a:lnTo>
                  <a:lnTo>
                    <a:pt x="915" y="996"/>
                  </a:lnTo>
                  <a:lnTo>
                    <a:pt x="915" y="957"/>
                  </a:lnTo>
                  <a:lnTo>
                    <a:pt x="915" y="904"/>
                  </a:lnTo>
                  <a:lnTo>
                    <a:pt x="915" y="855"/>
                  </a:lnTo>
                  <a:lnTo>
                    <a:pt x="915" y="792"/>
                  </a:lnTo>
                  <a:lnTo>
                    <a:pt x="915" y="724"/>
                  </a:lnTo>
                  <a:lnTo>
                    <a:pt x="915" y="647"/>
                  </a:lnTo>
                  <a:lnTo>
                    <a:pt x="919" y="564"/>
                  </a:lnTo>
                  <a:lnTo>
                    <a:pt x="919" y="477"/>
                  </a:lnTo>
                  <a:lnTo>
                    <a:pt x="919" y="384"/>
                  </a:lnTo>
                  <a:lnTo>
                    <a:pt x="919" y="292"/>
                  </a:lnTo>
                  <a:lnTo>
                    <a:pt x="919" y="204"/>
                  </a:lnTo>
                  <a:lnTo>
                    <a:pt x="919" y="127"/>
                  </a:lnTo>
                  <a:lnTo>
                    <a:pt x="919" y="59"/>
                  </a:lnTo>
                  <a:lnTo>
                    <a:pt x="919" y="15"/>
                  </a:lnTo>
                  <a:lnTo>
                    <a:pt x="919" y="0"/>
                  </a:lnTo>
                  <a:lnTo>
                    <a:pt x="919" y="15"/>
                  </a:lnTo>
                  <a:lnTo>
                    <a:pt x="923" y="49"/>
                  </a:lnTo>
                  <a:lnTo>
                    <a:pt x="923" y="112"/>
                  </a:lnTo>
                  <a:lnTo>
                    <a:pt x="923" y="185"/>
                  </a:lnTo>
                  <a:lnTo>
                    <a:pt x="923" y="277"/>
                  </a:lnTo>
                  <a:lnTo>
                    <a:pt x="923" y="365"/>
                  </a:lnTo>
                  <a:lnTo>
                    <a:pt x="923" y="462"/>
                  </a:lnTo>
                  <a:lnTo>
                    <a:pt x="923" y="549"/>
                  </a:lnTo>
                  <a:lnTo>
                    <a:pt x="923" y="632"/>
                  </a:lnTo>
                  <a:lnTo>
                    <a:pt x="923" y="710"/>
                  </a:lnTo>
                  <a:lnTo>
                    <a:pt x="923" y="778"/>
                  </a:lnTo>
                  <a:lnTo>
                    <a:pt x="927" y="841"/>
                  </a:lnTo>
                  <a:lnTo>
                    <a:pt x="927" y="894"/>
                  </a:lnTo>
                  <a:lnTo>
                    <a:pt x="927" y="948"/>
                  </a:lnTo>
                  <a:lnTo>
                    <a:pt x="927" y="991"/>
                  </a:lnTo>
                  <a:lnTo>
                    <a:pt x="927" y="1030"/>
                  </a:lnTo>
                  <a:lnTo>
                    <a:pt x="927" y="1069"/>
                  </a:lnTo>
                  <a:lnTo>
                    <a:pt x="927" y="1098"/>
                  </a:lnTo>
                  <a:lnTo>
                    <a:pt x="927" y="1123"/>
                  </a:lnTo>
                  <a:lnTo>
                    <a:pt x="927" y="1152"/>
                  </a:lnTo>
                  <a:lnTo>
                    <a:pt x="927" y="1176"/>
                  </a:lnTo>
                  <a:lnTo>
                    <a:pt x="927" y="1191"/>
                  </a:lnTo>
                  <a:lnTo>
                    <a:pt x="931" y="1215"/>
                  </a:lnTo>
                  <a:lnTo>
                    <a:pt x="931" y="1230"/>
                  </a:lnTo>
                  <a:lnTo>
                    <a:pt x="931" y="1244"/>
                  </a:lnTo>
                  <a:lnTo>
                    <a:pt x="931" y="1259"/>
                  </a:lnTo>
                  <a:lnTo>
                    <a:pt x="931" y="1268"/>
                  </a:lnTo>
                  <a:lnTo>
                    <a:pt x="931" y="1278"/>
                  </a:lnTo>
                  <a:lnTo>
                    <a:pt x="931" y="1293"/>
                  </a:lnTo>
                  <a:lnTo>
                    <a:pt x="931" y="1302"/>
                  </a:lnTo>
                  <a:lnTo>
                    <a:pt x="931" y="1312"/>
                  </a:lnTo>
                  <a:lnTo>
                    <a:pt x="931" y="1317"/>
                  </a:lnTo>
                  <a:lnTo>
                    <a:pt x="936" y="1322"/>
                  </a:lnTo>
                  <a:lnTo>
                    <a:pt x="936" y="1332"/>
                  </a:lnTo>
                  <a:lnTo>
                    <a:pt x="936" y="1341"/>
                  </a:lnTo>
                  <a:lnTo>
                    <a:pt x="936" y="1346"/>
                  </a:lnTo>
                  <a:lnTo>
                    <a:pt x="936" y="1356"/>
                  </a:lnTo>
                  <a:lnTo>
                    <a:pt x="936" y="1361"/>
                  </a:lnTo>
                  <a:lnTo>
                    <a:pt x="936" y="1370"/>
                  </a:lnTo>
                  <a:lnTo>
                    <a:pt x="940" y="1375"/>
                  </a:lnTo>
                  <a:lnTo>
                    <a:pt x="940" y="1380"/>
                  </a:lnTo>
                  <a:lnTo>
                    <a:pt x="940" y="1385"/>
                  </a:lnTo>
                  <a:lnTo>
                    <a:pt x="940" y="1390"/>
                  </a:lnTo>
                  <a:lnTo>
                    <a:pt x="940" y="1395"/>
                  </a:lnTo>
                  <a:lnTo>
                    <a:pt x="940" y="1390"/>
                  </a:lnTo>
                  <a:lnTo>
                    <a:pt x="944" y="1395"/>
                  </a:lnTo>
                  <a:lnTo>
                    <a:pt x="944" y="1400"/>
                  </a:lnTo>
                  <a:lnTo>
                    <a:pt x="944" y="1404"/>
                  </a:lnTo>
                  <a:lnTo>
                    <a:pt x="948" y="1409"/>
                  </a:lnTo>
                  <a:lnTo>
                    <a:pt x="948" y="1414"/>
                  </a:lnTo>
                  <a:lnTo>
                    <a:pt x="948" y="1419"/>
                  </a:lnTo>
                  <a:lnTo>
                    <a:pt x="948" y="1414"/>
                  </a:lnTo>
                  <a:lnTo>
                    <a:pt x="948" y="1419"/>
                  </a:lnTo>
                  <a:lnTo>
                    <a:pt x="948" y="1414"/>
                  </a:lnTo>
                  <a:lnTo>
                    <a:pt x="952" y="1424"/>
                  </a:lnTo>
                  <a:lnTo>
                    <a:pt x="956" y="1429"/>
                  </a:lnTo>
                  <a:lnTo>
                    <a:pt x="956" y="1424"/>
                  </a:lnTo>
                  <a:lnTo>
                    <a:pt x="956" y="1429"/>
                  </a:lnTo>
                  <a:lnTo>
                    <a:pt x="961" y="1424"/>
                  </a:lnTo>
                  <a:lnTo>
                    <a:pt x="961" y="1429"/>
                  </a:lnTo>
                  <a:lnTo>
                    <a:pt x="961" y="1424"/>
                  </a:lnTo>
                  <a:lnTo>
                    <a:pt x="961" y="1429"/>
                  </a:lnTo>
                  <a:lnTo>
                    <a:pt x="965" y="1424"/>
                  </a:lnTo>
                  <a:lnTo>
                    <a:pt x="965" y="1419"/>
                  </a:lnTo>
                  <a:lnTo>
                    <a:pt x="965" y="1424"/>
                  </a:lnTo>
                  <a:lnTo>
                    <a:pt x="969" y="1419"/>
                  </a:lnTo>
                  <a:lnTo>
                    <a:pt x="969" y="1414"/>
                  </a:lnTo>
                  <a:lnTo>
                    <a:pt x="969" y="1419"/>
                  </a:lnTo>
                  <a:lnTo>
                    <a:pt x="969" y="1414"/>
                  </a:lnTo>
                  <a:lnTo>
                    <a:pt x="969" y="1409"/>
                  </a:lnTo>
                  <a:lnTo>
                    <a:pt x="973" y="1414"/>
                  </a:lnTo>
                  <a:lnTo>
                    <a:pt x="973" y="1409"/>
                  </a:lnTo>
                  <a:lnTo>
                    <a:pt x="973" y="1404"/>
                  </a:lnTo>
                  <a:lnTo>
                    <a:pt x="973" y="1409"/>
                  </a:lnTo>
                  <a:lnTo>
                    <a:pt x="973" y="1400"/>
                  </a:lnTo>
                  <a:lnTo>
                    <a:pt x="973" y="1395"/>
                  </a:lnTo>
                  <a:lnTo>
                    <a:pt x="973" y="1400"/>
                  </a:lnTo>
                  <a:lnTo>
                    <a:pt x="973" y="1395"/>
                  </a:lnTo>
                  <a:lnTo>
                    <a:pt x="977" y="1385"/>
                  </a:lnTo>
                  <a:lnTo>
                    <a:pt x="977" y="1380"/>
                  </a:lnTo>
                  <a:lnTo>
                    <a:pt x="977" y="1375"/>
                  </a:lnTo>
                  <a:lnTo>
                    <a:pt x="977" y="1370"/>
                  </a:lnTo>
                  <a:lnTo>
                    <a:pt x="977" y="1361"/>
                  </a:lnTo>
                  <a:lnTo>
                    <a:pt x="977" y="1356"/>
                  </a:lnTo>
                  <a:lnTo>
                    <a:pt x="977" y="1346"/>
                  </a:lnTo>
                  <a:lnTo>
                    <a:pt x="982" y="1341"/>
                  </a:lnTo>
                  <a:lnTo>
                    <a:pt x="982" y="1332"/>
                  </a:lnTo>
                  <a:lnTo>
                    <a:pt x="982" y="1322"/>
                  </a:lnTo>
                  <a:lnTo>
                    <a:pt x="982" y="1312"/>
                  </a:lnTo>
                  <a:lnTo>
                    <a:pt x="982" y="1298"/>
                  </a:lnTo>
                  <a:lnTo>
                    <a:pt x="982" y="1288"/>
                  </a:lnTo>
                  <a:lnTo>
                    <a:pt x="982" y="1273"/>
                  </a:lnTo>
                  <a:lnTo>
                    <a:pt x="982" y="1254"/>
                  </a:lnTo>
                  <a:lnTo>
                    <a:pt x="982" y="1244"/>
                  </a:lnTo>
                  <a:lnTo>
                    <a:pt x="982" y="1225"/>
                  </a:lnTo>
                  <a:lnTo>
                    <a:pt x="986" y="1205"/>
                  </a:lnTo>
                  <a:lnTo>
                    <a:pt x="986" y="1176"/>
                  </a:lnTo>
                  <a:lnTo>
                    <a:pt x="986" y="1152"/>
                  </a:lnTo>
                  <a:lnTo>
                    <a:pt x="986" y="1118"/>
                  </a:lnTo>
                  <a:lnTo>
                    <a:pt x="986" y="1084"/>
                  </a:lnTo>
                  <a:lnTo>
                    <a:pt x="986" y="1045"/>
                  </a:lnTo>
                  <a:lnTo>
                    <a:pt x="986" y="1006"/>
                  </a:lnTo>
                  <a:lnTo>
                    <a:pt x="986" y="962"/>
                  </a:lnTo>
                  <a:lnTo>
                    <a:pt x="986" y="919"/>
                  </a:lnTo>
                  <a:lnTo>
                    <a:pt x="986" y="870"/>
                  </a:lnTo>
                  <a:lnTo>
                    <a:pt x="990" y="826"/>
                  </a:lnTo>
                  <a:lnTo>
                    <a:pt x="990" y="783"/>
                  </a:lnTo>
                  <a:lnTo>
                    <a:pt x="990" y="758"/>
                  </a:lnTo>
                  <a:lnTo>
                    <a:pt x="990" y="734"/>
                  </a:lnTo>
                  <a:lnTo>
                    <a:pt x="990" y="724"/>
                  </a:lnTo>
                  <a:lnTo>
                    <a:pt x="990" y="729"/>
                  </a:lnTo>
                  <a:lnTo>
                    <a:pt x="990" y="753"/>
                  </a:lnTo>
                  <a:lnTo>
                    <a:pt x="990" y="783"/>
                  </a:lnTo>
                  <a:lnTo>
                    <a:pt x="990" y="821"/>
                  </a:lnTo>
                  <a:lnTo>
                    <a:pt x="990" y="860"/>
                  </a:lnTo>
                  <a:lnTo>
                    <a:pt x="990" y="904"/>
                  </a:lnTo>
                  <a:lnTo>
                    <a:pt x="994" y="948"/>
                  </a:lnTo>
                  <a:lnTo>
                    <a:pt x="994" y="996"/>
                  </a:lnTo>
                  <a:lnTo>
                    <a:pt x="994" y="1040"/>
                  </a:lnTo>
                  <a:lnTo>
                    <a:pt x="994" y="1079"/>
                  </a:lnTo>
                  <a:lnTo>
                    <a:pt x="994" y="1113"/>
                  </a:lnTo>
                  <a:lnTo>
                    <a:pt x="994" y="1142"/>
                  </a:lnTo>
                  <a:lnTo>
                    <a:pt x="994" y="1171"/>
                  </a:lnTo>
                  <a:lnTo>
                    <a:pt x="994" y="1195"/>
                  </a:lnTo>
                  <a:lnTo>
                    <a:pt x="994" y="1220"/>
                  </a:lnTo>
                  <a:lnTo>
                    <a:pt x="994" y="1239"/>
                  </a:lnTo>
                  <a:lnTo>
                    <a:pt x="998" y="1259"/>
                  </a:lnTo>
                  <a:lnTo>
                    <a:pt x="998" y="1273"/>
                  </a:lnTo>
                  <a:lnTo>
                    <a:pt x="998" y="1288"/>
                  </a:lnTo>
                  <a:lnTo>
                    <a:pt x="998" y="1298"/>
                  </a:lnTo>
                  <a:lnTo>
                    <a:pt x="998" y="1312"/>
                  </a:lnTo>
                  <a:lnTo>
                    <a:pt x="998" y="1322"/>
                  </a:lnTo>
                  <a:lnTo>
                    <a:pt x="998" y="1332"/>
                  </a:lnTo>
                  <a:lnTo>
                    <a:pt x="998" y="1336"/>
                  </a:lnTo>
                  <a:lnTo>
                    <a:pt x="998" y="1351"/>
                  </a:lnTo>
                  <a:lnTo>
                    <a:pt x="998" y="1356"/>
                  </a:lnTo>
                  <a:lnTo>
                    <a:pt x="998" y="1361"/>
                  </a:lnTo>
                  <a:lnTo>
                    <a:pt x="1002" y="1366"/>
                  </a:lnTo>
                  <a:lnTo>
                    <a:pt x="1002" y="1370"/>
                  </a:lnTo>
                  <a:lnTo>
                    <a:pt x="1002" y="1380"/>
                  </a:lnTo>
                  <a:lnTo>
                    <a:pt x="1002" y="1385"/>
                  </a:lnTo>
                  <a:lnTo>
                    <a:pt x="1002" y="1390"/>
                  </a:lnTo>
                  <a:lnTo>
                    <a:pt x="1002" y="1395"/>
                  </a:lnTo>
                  <a:lnTo>
                    <a:pt x="1002" y="1404"/>
                  </a:lnTo>
                  <a:lnTo>
                    <a:pt x="1007" y="1400"/>
                  </a:lnTo>
                  <a:lnTo>
                    <a:pt x="1007" y="1404"/>
                  </a:lnTo>
                  <a:lnTo>
                    <a:pt x="1007" y="1409"/>
                  </a:lnTo>
                  <a:lnTo>
                    <a:pt x="1007" y="1414"/>
                  </a:lnTo>
                  <a:lnTo>
                    <a:pt x="1007" y="1419"/>
                  </a:lnTo>
                  <a:lnTo>
                    <a:pt x="1007" y="1414"/>
                  </a:lnTo>
                  <a:lnTo>
                    <a:pt x="1011" y="1419"/>
                  </a:lnTo>
                  <a:lnTo>
                    <a:pt x="1011" y="1424"/>
                  </a:lnTo>
                  <a:lnTo>
                    <a:pt x="1011" y="1429"/>
                  </a:lnTo>
                  <a:lnTo>
                    <a:pt x="1011" y="1424"/>
                  </a:lnTo>
                  <a:lnTo>
                    <a:pt x="1011" y="1429"/>
                  </a:lnTo>
                  <a:lnTo>
                    <a:pt x="1015" y="1434"/>
                  </a:lnTo>
                  <a:lnTo>
                    <a:pt x="1015" y="1429"/>
                  </a:lnTo>
                  <a:lnTo>
                    <a:pt x="1015" y="1434"/>
                  </a:lnTo>
                  <a:lnTo>
                    <a:pt x="1019" y="1438"/>
                  </a:lnTo>
                  <a:lnTo>
                    <a:pt x="1019" y="1434"/>
                  </a:lnTo>
                  <a:lnTo>
                    <a:pt x="1019" y="1438"/>
                  </a:lnTo>
                  <a:lnTo>
                    <a:pt x="1019" y="1434"/>
                  </a:lnTo>
                  <a:lnTo>
                    <a:pt x="1023" y="1438"/>
                  </a:lnTo>
                  <a:lnTo>
                    <a:pt x="1023" y="1443"/>
                  </a:lnTo>
                  <a:lnTo>
                    <a:pt x="1023" y="1438"/>
                  </a:lnTo>
                  <a:lnTo>
                    <a:pt x="1027" y="1443"/>
                  </a:lnTo>
                  <a:lnTo>
                    <a:pt x="1027" y="1438"/>
                  </a:lnTo>
                  <a:lnTo>
                    <a:pt x="1027" y="1443"/>
                  </a:lnTo>
                  <a:lnTo>
                    <a:pt x="1027" y="1438"/>
                  </a:lnTo>
                  <a:lnTo>
                    <a:pt x="1027" y="1443"/>
                  </a:lnTo>
                  <a:lnTo>
                    <a:pt x="1027" y="1438"/>
                  </a:lnTo>
                  <a:lnTo>
                    <a:pt x="1032" y="1443"/>
                  </a:lnTo>
                  <a:lnTo>
                    <a:pt x="1032" y="1448"/>
                  </a:lnTo>
                  <a:lnTo>
                    <a:pt x="1032" y="1443"/>
                  </a:lnTo>
                  <a:lnTo>
                    <a:pt x="1036" y="1448"/>
                  </a:lnTo>
                  <a:lnTo>
                    <a:pt x="1036" y="1443"/>
                  </a:lnTo>
                  <a:lnTo>
                    <a:pt x="1036" y="1448"/>
                  </a:lnTo>
                  <a:lnTo>
                    <a:pt x="1036" y="1443"/>
                  </a:lnTo>
                  <a:lnTo>
                    <a:pt x="1040" y="1448"/>
                  </a:lnTo>
                  <a:lnTo>
                    <a:pt x="1040" y="1443"/>
                  </a:lnTo>
                  <a:lnTo>
                    <a:pt x="1040" y="1448"/>
                  </a:lnTo>
                  <a:lnTo>
                    <a:pt x="1040" y="1443"/>
                  </a:lnTo>
                  <a:lnTo>
                    <a:pt x="1040" y="1448"/>
                  </a:lnTo>
                  <a:lnTo>
                    <a:pt x="1040" y="1443"/>
                  </a:lnTo>
                  <a:lnTo>
                    <a:pt x="1040" y="1448"/>
                  </a:lnTo>
                  <a:lnTo>
                    <a:pt x="1040" y="1443"/>
                  </a:lnTo>
                  <a:lnTo>
                    <a:pt x="1044" y="1448"/>
                  </a:lnTo>
                  <a:lnTo>
                    <a:pt x="1044" y="1443"/>
                  </a:lnTo>
                  <a:lnTo>
                    <a:pt x="1044" y="1448"/>
                  </a:lnTo>
                  <a:lnTo>
                    <a:pt x="1044" y="1443"/>
                  </a:lnTo>
                  <a:lnTo>
                    <a:pt x="1048" y="1448"/>
                  </a:lnTo>
                  <a:lnTo>
                    <a:pt x="1048" y="1443"/>
                  </a:lnTo>
                  <a:lnTo>
                    <a:pt x="1048" y="1448"/>
                  </a:lnTo>
                  <a:lnTo>
                    <a:pt x="1048" y="1443"/>
                  </a:lnTo>
                  <a:lnTo>
                    <a:pt x="1048" y="1448"/>
                  </a:lnTo>
                  <a:lnTo>
                    <a:pt x="1048" y="1443"/>
                  </a:lnTo>
                  <a:lnTo>
                    <a:pt x="1053" y="1448"/>
                  </a:lnTo>
                  <a:lnTo>
                    <a:pt x="1053" y="1443"/>
                  </a:lnTo>
                  <a:lnTo>
                    <a:pt x="1053" y="1448"/>
                  </a:lnTo>
                  <a:lnTo>
                    <a:pt x="1053" y="1443"/>
                  </a:lnTo>
                  <a:lnTo>
                    <a:pt x="1053" y="1448"/>
                  </a:lnTo>
                  <a:lnTo>
                    <a:pt x="1057" y="1443"/>
                  </a:lnTo>
                  <a:lnTo>
                    <a:pt x="1057" y="1448"/>
                  </a:lnTo>
                  <a:lnTo>
                    <a:pt x="1057" y="1438"/>
                  </a:lnTo>
                  <a:lnTo>
                    <a:pt x="1061" y="1443"/>
                  </a:lnTo>
                  <a:lnTo>
                    <a:pt x="1061" y="1448"/>
                  </a:lnTo>
                  <a:lnTo>
                    <a:pt x="1061" y="1438"/>
                  </a:lnTo>
                  <a:lnTo>
                    <a:pt x="1061" y="1443"/>
                  </a:lnTo>
                  <a:lnTo>
                    <a:pt x="1061" y="1438"/>
                  </a:lnTo>
                  <a:lnTo>
                    <a:pt x="1061" y="1443"/>
                  </a:lnTo>
                  <a:lnTo>
                    <a:pt x="1061" y="1438"/>
                  </a:lnTo>
                  <a:lnTo>
                    <a:pt x="1061" y="1443"/>
                  </a:lnTo>
                  <a:lnTo>
                    <a:pt x="1065" y="1438"/>
                  </a:lnTo>
                  <a:lnTo>
                    <a:pt x="1065" y="1434"/>
                  </a:lnTo>
                  <a:lnTo>
                    <a:pt x="1065" y="1438"/>
                  </a:lnTo>
                  <a:lnTo>
                    <a:pt x="1069" y="1434"/>
                  </a:lnTo>
                  <a:lnTo>
                    <a:pt x="1069" y="1429"/>
                  </a:lnTo>
                  <a:lnTo>
                    <a:pt x="1069" y="1424"/>
                  </a:lnTo>
                  <a:lnTo>
                    <a:pt x="1069" y="1419"/>
                  </a:lnTo>
                  <a:lnTo>
                    <a:pt x="1069" y="1424"/>
                  </a:lnTo>
                  <a:lnTo>
                    <a:pt x="1073" y="1419"/>
                  </a:lnTo>
                  <a:lnTo>
                    <a:pt x="1073" y="1414"/>
                  </a:lnTo>
                  <a:lnTo>
                    <a:pt x="1073" y="1409"/>
                  </a:lnTo>
                  <a:lnTo>
                    <a:pt x="1073" y="1404"/>
                  </a:lnTo>
                  <a:lnTo>
                    <a:pt x="1073" y="1400"/>
                  </a:lnTo>
                  <a:lnTo>
                    <a:pt x="1073" y="1395"/>
                  </a:lnTo>
                  <a:lnTo>
                    <a:pt x="1073" y="1390"/>
                  </a:lnTo>
                  <a:lnTo>
                    <a:pt x="1073" y="1385"/>
                  </a:lnTo>
                  <a:lnTo>
                    <a:pt x="1073" y="1380"/>
                  </a:lnTo>
                  <a:lnTo>
                    <a:pt x="1078" y="1375"/>
                  </a:lnTo>
                  <a:lnTo>
                    <a:pt x="1078" y="1366"/>
                  </a:lnTo>
                  <a:lnTo>
                    <a:pt x="1078" y="1356"/>
                  </a:lnTo>
                  <a:lnTo>
                    <a:pt x="1078" y="1346"/>
                  </a:lnTo>
                  <a:lnTo>
                    <a:pt x="1078" y="1332"/>
                  </a:lnTo>
                  <a:lnTo>
                    <a:pt x="1078" y="1322"/>
                  </a:lnTo>
                  <a:lnTo>
                    <a:pt x="1078" y="1307"/>
                  </a:lnTo>
                  <a:lnTo>
                    <a:pt x="1078" y="1293"/>
                  </a:lnTo>
                  <a:lnTo>
                    <a:pt x="1078" y="1283"/>
                  </a:lnTo>
                  <a:lnTo>
                    <a:pt x="1078" y="1268"/>
                  </a:lnTo>
                  <a:lnTo>
                    <a:pt x="1082" y="1249"/>
                  </a:lnTo>
                  <a:lnTo>
                    <a:pt x="1082" y="1234"/>
                  </a:lnTo>
                  <a:lnTo>
                    <a:pt x="1082" y="1220"/>
                  </a:lnTo>
                  <a:lnTo>
                    <a:pt x="1082" y="1215"/>
                  </a:lnTo>
                  <a:lnTo>
                    <a:pt x="1082" y="1210"/>
                  </a:lnTo>
                  <a:lnTo>
                    <a:pt x="1082" y="1215"/>
                  </a:lnTo>
                  <a:lnTo>
                    <a:pt x="1082" y="1225"/>
                  </a:lnTo>
                  <a:lnTo>
                    <a:pt x="1082" y="1234"/>
                  </a:lnTo>
                  <a:lnTo>
                    <a:pt x="1082" y="1249"/>
                  </a:lnTo>
                  <a:lnTo>
                    <a:pt x="1086" y="1268"/>
                  </a:lnTo>
                  <a:lnTo>
                    <a:pt x="1086" y="1278"/>
                  </a:lnTo>
                  <a:lnTo>
                    <a:pt x="1086" y="1298"/>
                  </a:lnTo>
                  <a:lnTo>
                    <a:pt x="1086" y="1312"/>
                  </a:lnTo>
                  <a:lnTo>
                    <a:pt x="1086" y="1322"/>
                  </a:lnTo>
                  <a:lnTo>
                    <a:pt x="1086" y="1336"/>
                  </a:lnTo>
                  <a:lnTo>
                    <a:pt x="1086" y="1346"/>
                  </a:lnTo>
                  <a:lnTo>
                    <a:pt x="1086" y="1356"/>
                  </a:lnTo>
                  <a:lnTo>
                    <a:pt x="1086" y="1366"/>
                  </a:lnTo>
                  <a:lnTo>
                    <a:pt x="1086" y="1370"/>
                  </a:lnTo>
                  <a:lnTo>
                    <a:pt x="1086" y="1375"/>
                  </a:lnTo>
                  <a:lnTo>
                    <a:pt x="1090" y="1385"/>
                  </a:lnTo>
                  <a:lnTo>
                    <a:pt x="1090" y="1395"/>
                  </a:lnTo>
                  <a:lnTo>
                    <a:pt x="1090" y="1400"/>
                  </a:lnTo>
                  <a:lnTo>
                    <a:pt x="1090" y="1404"/>
                  </a:lnTo>
                  <a:lnTo>
                    <a:pt x="1090" y="1409"/>
                  </a:lnTo>
                  <a:lnTo>
                    <a:pt x="1090" y="1414"/>
                  </a:lnTo>
                  <a:lnTo>
                    <a:pt x="1094" y="1419"/>
                  </a:lnTo>
                  <a:lnTo>
                    <a:pt x="1094" y="1424"/>
                  </a:lnTo>
                  <a:lnTo>
                    <a:pt x="1094" y="1429"/>
                  </a:lnTo>
                  <a:lnTo>
                    <a:pt x="1098" y="1434"/>
                  </a:lnTo>
                  <a:lnTo>
                    <a:pt x="1098" y="1438"/>
                  </a:lnTo>
                  <a:lnTo>
                    <a:pt x="1098" y="1434"/>
                  </a:lnTo>
                  <a:lnTo>
                    <a:pt x="1098" y="1438"/>
                  </a:lnTo>
                  <a:lnTo>
                    <a:pt x="1103" y="1443"/>
                  </a:lnTo>
                  <a:lnTo>
                    <a:pt x="1103" y="1438"/>
                  </a:lnTo>
                  <a:lnTo>
                    <a:pt x="1103" y="1443"/>
                  </a:lnTo>
                  <a:lnTo>
                    <a:pt x="1107" y="1438"/>
                  </a:lnTo>
                  <a:lnTo>
                    <a:pt x="1107" y="1443"/>
                  </a:lnTo>
                  <a:lnTo>
                    <a:pt x="1107" y="1438"/>
                  </a:lnTo>
                  <a:lnTo>
                    <a:pt x="1111" y="1443"/>
                  </a:lnTo>
                  <a:lnTo>
                    <a:pt x="1111" y="1448"/>
                  </a:lnTo>
                  <a:lnTo>
                    <a:pt x="1115" y="1443"/>
                  </a:lnTo>
                  <a:lnTo>
                    <a:pt x="1115" y="1448"/>
                  </a:lnTo>
                  <a:lnTo>
                    <a:pt x="1115" y="1443"/>
                  </a:lnTo>
                  <a:lnTo>
                    <a:pt x="1115" y="1448"/>
                  </a:lnTo>
                  <a:lnTo>
                    <a:pt x="1119" y="1443"/>
                  </a:lnTo>
                  <a:lnTo>
                    <a:pt x="1119" y="1448"/>
                  </a:lnTo>
                  <a:lnTo>
                    <a:pt x="1119" y="1438"/>
                  </a:lnTo>
                  <a:lnTo>
                    <a:pt x="1124" y="1443"/>
                  </a:lnTo>
                  <a:lnTo>
                    <a:pt x="1124" y="1438"/>
                  </a:lnTo>
                  <a:lnTo>
                    <a:pt x="1124" y="1443"/>
                  </a:lnTo>
                  <a:lnTo>
                    <a:pt x="1128" y="1438"/>
                  </a:lnTo>
                  <a:lnTo>
                    <a:pt x="1128" y="1443"/>
                  </a:lnTo>
                  <a:lnTo>
                    <a:pt x="1128" y="1438"/>
                  </a:lnTo>
                  <a:lnTo>
                    <a:pt x="1128" y="1434"/>
                  </a:lnTo>
                  <a:lnTo>
                    <a:pt x="1128" y="1438"/>
                  </a:lnTo>
                  <a:lnTo>
                    <a:pt x="1128" y="1434"/>
                  </a:lnTo>
                  <a:lnTo>
                    <a:pt x="1132" y="1438"/>
                  </a:lnTo>
                  <a:lnTo>
                    <a:pt x="1132" y="1434"/>
                  </a:lnTo>
                  <a:lnTo>
                    <a:pt x="1132" y="1429"/>
                  </a:lnTo>
                  <a:lnTo>
                    <a:pt x="1132" y="1424"/>
                  </a:lnTo>
                  <a:lnTo>
                    <a:pt x="1132" y="1429"/>
                  </a:lnTo>
                  <a:lnTo>
                    <a:pt x="1136" y="1424"/>
                  </a:lnTo>
                  <a:lnTo>
                    <a:pt x="1136" y="1419"/>
                  </a:lnTo>
                  <a:lnTo>
                    <a:pt x="1136" y="1414"/>
                  </a:lnTo>
                  <a:lnTo>
                    <a:pt x="1140" y="1409"/>
                  </a:lnTo>
                  <a:lnTo>
                    <a:pt x="1140" y="1400"/>
                  </a:lnTo>
                  <a:lnTo>
                    <a:pt x="1140" y="1404"/>
                  </a:lnTo>
                  <a:lnTo>
                    <a:pt x="1140" y="1400"/>
                  </a:lnTo>
                  <a:lnTo>
                    <a:pt x="1140" y="1395"/>
                  </a:lnTo>
                  <a:lnTo>
                    <a:pt x="1140" y="1390"/>
                  </a:lnTo>
                  <a:lnTo>
                    <a:pt x="1140" y="1385"/>
                  </a:lnTo>
                  <a:lnTo>
                    <a:pt x="1140" y="1380"/>
                  </a:lnTo>
                  <a:lnTo>
                    <a:pt x="1140" y="1375"/>
                  </a:lnTo>
                  <a:lnTo>
                    <a:pt x="1140" y="1366"/>
                  </a:lnTo>
                  <a:lnTo>
                    <a:pt x="1144" y="1361"/>
                  </a:lnTo>
                  <a:lnTo>
                    <a:pt x="1144" y="1351"/>
                  </a:lnTo>
                  <a:lnTo>
                    <a:pt x="1144" y="1346"/>
                  </a:lnTo>
                  <a:lnTo>
                    <a:pt x="1144" y="1332"/>
                  </a:lnTo>
                  <a:lnTo>
                    <a:pt x="1144" y="1322"/>
                  </a:lnTo>
                  <a:lnTo>
                    <a:pt x="1144" y="1307"/>
                  </a:lnTo>
                  <a:lnTo>
                    <a:pt x="1144" y="1298"/>
                  </a:lnTo>
                  <a:lnTo>
                    <a:pt x="1144" y="1283"/>
                  </a:lnTo>
                  <a:lnTo>
                    <a:pt x="1144" y="1264"/>
                  </a:lnTo>
                  <a:lnTo>
                    <a:pt x="1144" y="1244"/>
                  </a:lnTo>
                  <a:lnTo>
                    <a:pt x="1149" y="1225"/>
                  </a:lnTo>
                  <a:lnTo>
                    <a:pt x="1149" y="1195"/>
                  </a:lnTo>
                  <a:lnTo>
                    <a:pt x="1149" y="1166"/>
                  </a:lnTo>
                  <a:lnTo>
                    <a:pt x="1149" y="1142"/>
                  </a:lnTo>
                  <a:lnTo>
                    <a:pt x="1149" y="1113"/>
                  </a:lnTo>
                  <a:lnTo>
                    <a:pt x="1149" y="1084"/>
                  </a:lnTo>
                  <a:lnTo>
                    <a:pt x="1149" y="1050"/>
                  </a:lnTo>
                  <a:lnTo>
                    <a:pt x="1149" y="1021"/>
                  </a:lnTo>
                  <a:lnTo>
                    <a:pt x="1149" y="996"/>
                  </a:lnTo>
                  <a:lnTo>
                    <a:pt x="1149" y="982"/>
                  </a:lnTo>
                  <a:lnTo>
                    <a:pt x="1149" y="972"/>
                  </a:lnTo>
                  <a:lnTo>
                    <a:pt x="1153" y="972"/>
                  </a:lnTo>
                  <a:lnTo>
                    <a:pt x="1153" y="982"/>
                  </a:lnTo>
                  <a:lnTo>
                    <a:pt x="1153" y="996"/>
                  </a:lnTo>
                  <a:lnTo>
                    <a:pt x="1153" y="1021"/>
                  </a:lnTo>
                  <a:lnTo>
                    <a:pt x="1153" y="1045"/>
                  </a:lnTo>
                  <a:lnTo>
                    <a:pt x="1153" y="1079"/>
                  </a:lnTo>
                  <a:lnTo>
                    <a:pt x="1153" y="1108"/>
                  </a:lnTo>
                  <a:lnTo>
                    <a:pt x="1153" y="1137"/>
                  </a:lnTo>
                  <a:lnTo>
                    <a:pt x="1153" y="1171"/>
                  </a:lnTo>
                  <a:lnTo>
                    <a:pt x="1153" y="1195"/>
                  </a:lnTo>
                  <a:lnTo>
                    <a:pt x="1157" y="1220"/>
                  </a:lnTo>
                  <a:lnTo>
                    <a:pt x="1157" y="1244"/>
                  </a:lnTo>
                  <a:lnTo>
                    <a:pt x="1157" y="1259"/>
                  </a:lnTo>
                  <a:lnTo>
                    <a:pt x="1157" y="1278"/>
                  </a:lnTo>
                  <a:lnTo>
                    <a:pt x="1157" y="1293"/>
                  </a:lnTo>
                  <a:lnTo>
                    <a:pt x="1157" y="1312"/>
                  </a:lnTo>
                  <a:lnTo>
                    <a:pt x="1157" y="1317"/>
                  </a:lnTo>
                  <a:lnTo>
                    <a:pt x="1157" y="1332"/>
                  </a:lnTo>
                  <a:lnTo>
                    <a:pt x="1157" y="1346"/>
                  </a:lnTo>
                  <a:lnTo>
                    <a:pt x="1157" y="1351"/>
                  </a:lnTo>
                  <a:lnTo>
                    <a:pt x="1161" y="1356"/>
                  </a:lnTo>
                  <a:lnTo>
                    <a:pt x="1161" y="1366"/>
                  </a:lnTo>
                  <a:lnTo>
                    <a:pt x="1161" y="1370"/>
                  </a:lnTo>
                  <a:lnTo>
                    <a:pt x="1161" y="1380"/>
                  </a:lnTo>
                  <a:lnTo>
                    <a:pt x="1161" y="1385"/>
                  </a:lnTo>
                  <a:lnTo>
                    <a:pt x="1161" y="1390"/>
                  </a:lnTo>
                  <a:lnTo>
                    <a:pt x="1161" y="1395"/>
                  </a:lnTo>
                  <a:lnTo>
                    <a:pt x="1161" y="1400"/>
                  </a:lnTo>
                  <a:lnTo>
                    <a:pt x="1161" y="1404"/>
                  </a:lnTo>
                  <a:lnTo>
                    <a:pt x="1165" y="1409"/>
                  </a:lnTo>
                  <a:lnTo>
                    <a:pt x="1165" y="1414"/>
                  </a:lnTo>
                  <a:lnTo>
                    <a:pt x="1165" y="1419"/>
                  </a:lnTo>
                  <a:lnTo>
                    <a:pt x="1165" y="1414"/>
                  </a:lnTo>
                  <a:lnTo>
                    <a:pt x="1165" y="1419"/>
                  </a:lnTo>
                  <a:lnTo>
                    <a:pt x="1165" y="1424"/>
                  </a:lnTo>
                  <a:lnTo>
                    <a:pt x="1165" y="1429"/>
                  </a:lnTo>
                  <a:lnTo>
                    <a:pt x="1169" y="1424"/>
                  </a:lnTo>
                  <a:lnTo>
                    <a:pt x="1169" y="1429"/>
                  </a:lnTo>
                  <a:lnTo>
                    <a:pt x="1169" y="1434"/>
                  </a:lnTo>
                  <a:lnTo>
                    <a:pt x="1169" y="1429"/>
                  </a:lnTo>
                  <a:lnTo>
                    <a:pt x="1174" y="1434"/>
                  </a:lnTo>
                  <a:lnTo>
                    <a:pt x="1174" y="1438"/>
                  </a:lnTo>
                  <a:lnTo>
                    <a:pt x="1174" y="1434"/>
                  </a:lnTo>
                  <a:lnTo>
                    <a:pt x="1174" y="1438"/>
                  </a:lnTo>
                  <a:lnTo>
                    <a:pt x="1174" y="1434"/>
                  </a:lnTo>
                  <a:lnTo>
                    <a:pt x="1174" y="1438"/>
                  </a:lnTo>
                  <a:lnTo>
                    <a:pt x="1178" y="1443"/>
                  </a:lnTo>
                  <a:lnTo>
                    <a:pt x="1178" y="1438"/>
                  </a:lnTo>
                  <a:lnTo>
                    <a:pt x="1182" y="1443"/>
                  </a:lnTo>
                  <a:lnTo>
                    <a:pt x="1186" y="1448"/>
                  </a:lnTo>
                  <a:lnTo>
                    <a:pt x="1186" y="1443"/>
                  </a:lnTo>
                  <a:lnTo>
                    <a:pt x="1186" y="1448"/>
                  </a:lnTo>
                  <a:lnTo>
                    <a:pt x="1186" y="1443"/>
                  </a:lnTo>
                  <a:lnTo>
                    <a:pt x="1186" y="1448"/>
                  </a:lnTo>
                  <a:lnTo>
                    <a:pt x="1190" y="1443"/>
                  </a:lnTo>
                  <a:lnTo>
                    <a:pt x="1190" y="1448"/>
                  </a:lnTo>
                  <a:lnTo>
                    <a:pt x="1190" y="1443"/>
                  </a:lnTo>
                  <a:lnTo>
                    <a:pt x="1190" y="1448"/>
                  </a:lnTo>
                  <a:lnTo>
                    <a:pt x="1190" y="1443"/>
                  </a:lnTo>
                  <a:lnTo>
                    <a:pt x="1190" y="1448"/>
                  </a:lnTo>
                  <a:lnTo>
                    <a:pt x="1195" y="1443"/>
                  </a:lnTo>
                  <a:lnTo>
                    <a:pt x="1195" y="1448"/>
                  </a:lnTo>
                  <a:lnTo>
                    <a:pt x="1199" y="1443"/>
                  </a:lnTo>
                  <a:lnTo>
                    <a:pt x="1203" y="1438"/>
                  </a:lnTo>
                  <a:lnTo>
                    <a:pt x="1207" y="1434"/>
                  </a:lnTo>
                  <a:lnTo>
                    <a:pt x="1207" y="1429"/>
                  </a:lnTo>
                  <a:lnTo>
                    <a:pt x="1207" y="1424"/>
                  </a:lnTo>
                  <a:lnTo>
                    <a:pt x="1207" y="1429"/>
                  </a:lnTo>
                  <a:lnTo>
                    <a:pt x="1211" y="1424"/>
                  </a:lnTo>
                  <a:lnTo>
                    <a:pt x="1211" y="1419"/>
                  </a:lnTo>
                  <a:lnTo>
                    <a:pt x="1211" y="1414"/>
                  </a:lnTo>
                  <a:lnTo>
                    <a:pt x="1211" y="1409"/>
                  </a:lnTo>
                  <a:lnTo>
                    <a:pt x="1211" y="1404"/>
                  </a:lnTo>
                  <a:lnTo>
                    <a:pt x="1211" y="1400"/>
                  </a:lnTo>
                  <a:lnTo>
                    <a:pt x="1211" y="1390"/>
                  </a:lnTo>
                  <a:lnTo>
                    <a:pt x="1211" y="1385"/>
                  </a:lnTo>
                  <a:lnTo>
                    <a:pt x="1215" y="1380"/>
                  </a:lnTo>
                  <a:lnTo>
                    <a:pt x="1215" y="1375"/>
                  </a:lnTo>
                  <a:lnTo>
                    <a:pt x="1215" y="1366"/>
                  </a:lnTo>
                  <a:lnTo>
                    <a:pt x="1215" y="1361"/>
                  </a:lnTo>
                  <a:lnTo>
                    <a:pt x="1215" y="1346"/>
                  </a:lnTo>
                  <a:lnTo>
                    <a:pt x="1215" y="1336"/>
                  </a:lnTo>
                  <a:lnTo>
                    <a:pt x="1215" y="1327"/>
                  </a:lnTo>
                  <a:lnTo>
                    <a:pt x="1215" y="1312"/>
                  </a:lnTo>
                  <a:lnTo>
                    <a:pt x="1215" y="1298"/>
                  </a:lnTo>
                  <a:lnTo>
                    <a:pt x="1215" y="1283"/>
                  </a:lnTo>
                  <a:lnTo>
                    <a:pt x="1220" y="1268"/>
                  </a:lnTo>
                  <a:lnTo>
                    <a:pt x="1220" y="1254"/>
                  </a:lnTo>
                  <a:lnTo>
                    <a:pt x="1220" y="1239"/>
                  </a:lnTo>
                  <a:lnTo>
                    <a:pt x="1220" y="1225"/>
                  </a:lnTo>
                  <a:lnTo>
                    <a:pt x="1220" y="1215"/>
                  </a:lnTo>
                  <a:lnTo>
                    <a:pt x="1220" y="1210"/>
                  </a:lnTo>
                  <a:lnTo>
                    <a:pt x="1220" y="1215"/>
                  </a:lnTo>
                  <a:lnTo>
                    <a:pt x="1220" y="1230"/>
                  </a:lnTo>
                  <a:lnTo>
                    <a:pt x="1220" y="1239"/>
                  </a:lnTo>
                  <a:lnTo>
                    <a:pt x="1224" y="1254"/>
                  </a:lnTo>
                  <a:lnTo>
                    <a:pt x="1224" y="1264"/>
                  </a:lnTo>
                  <a:lnTo>
                    <a:pt x="1224" y="1283"/>
                  </a:lnTo>
                  <a:lnTo>
                    <a:pt x="1224" y="1298"/>
                  </a:lnTo>
                  <a:lnTo>
                    <a:pt x="1224" y="1312"/>
                  </a:lnTo>
                  <a:lnTo>
                    <a:pt x="1224" y="1327"/>
                  </a:lnTo>
                  <a:lnTo>
                    <a:pt x="1224" y="1336"/>
                  </a:lnTo>
                  <a:lnTo>
                    <a:pt x="1224" y="1346"/>
                  </a:lnTo>
                  <a:lnTo>
                    <a:pt x="1224" y="1356"/>
                  </a:lnTo>
                  <a:lnTo>
                    <a:pt x="1224" y="1370"/>
                  </a:lnTo>
                  <a:lnTo>
                    <a:pt x="1224" y="1375"/>
                  </a:lnTo>
                  <a:lnTo>
                    <a:pt x="1228" y="1380"/>
                  </a:lnTo>
                  <a:lnTo>
                    <a:pt x="1228" y="1385"/>
                  </a:lnTo>
                  <a:lnTo>
                    <a:pt x="1228" y="1390"/>
                  </a:lnTo>
                  <a:lnTo>
                    <a:pt x="1228" y="1400"/>
                  </a:lnTo>
                  <a:lnTo>
                    <a:pt x="1228" y="1404"/>
                  </a:lnTo>
                  <a:lnTo>
                    <a:pt x="1228" y="1409"/>
                  </a:lnTo>
                  <a:lnTo>
                    <a:pt x="1228" y="1419"/>
                  </a:lnTo>
                  <a:lnTo>
                    <a:pt x="1232" y="1424"/>
                  </a:lnTo>
                  <a:lnTo>
                    <a:pt x="1232" y="1429"/>
                  </a:lnTo>
                  <a:lnTo>
                    <a:pt x="1232" y="1434"/>
                  </a:lnTo>
                  <a:lnTo>
                    <a:pt x="1232" y="1429"/>
                  </a:lnTo>
                  <a:lnTo>
                    <a:pt x="1232" y="1434"/>
                  </a:lnTo>
                  <a:lnTo>
                    <a:pt x="1236" y="1438"/>
                  </a:lnTo>
                  <a:lnTo>
                    <a:pt x="1236" y="1443"/>
                  </a:lnTo>
                  <a:lnTo>
                    <a:pt x="1236" y="1438"/>
                  </a:lnTo>
                  <a:lnTo>
                    <a:pt x="1236" y="1443"/>
                  </a:lnTo>
                  <a:lnTo>
                    <a:pt x="1236" y="1438"/>
                  </a:lnTo>
                  <a:lnTo>
                    <a:pt x="1241" y="1443"/>
                  </a:lnTo>
                  <a:lnTo>
                    <a:pt x="1241" y="1448"/>
                  </a:lnTo>
                  <a:lnTo>
                    <a:pt x="1245" y="1443"/>
                  </a:lnTo>
                  <a:lnTo>
                    <a:pt x="1245" y="1448"/>
                  </a:lnTo>
                  <a:lnTo>
                    <a:pt x="1245" y="1453"/>
                  </a:lnTo>
                  <a:lnTo>
                    <a:pt x="1245" y="1448"/>
                  </a:lnTo>
                  <a:lnTo>
                    <a:pt x="1245" y="1443"/>
                  </a:lnTo>
                  <a:lnTo>
                    <a:pt x="1245" y="1453"/>
                  </a:lnTo>
                  <a:lnTo>
                    <a:pt x="1249" y="1448"/>
                  </a:lnTo>
                  <a:lnTo>
                    <a:pt x="1249" y="1453"/>
                  </a:lnTo>
                  <a:lnTo>
                    <a:pt x="1253" y="1448"/>
                  </a:lnTo>
                  <a:lnTo>
                    <a:pt x="1253" y="1453"/>
                  </a:lnTo>
                  <a:lnTo>
                    <a:pt x="1253" y="1448"/>
                  </a:lnTo>
                  <a:lnTo>
                    <a:pt x="1257" y="1453"/>
                  </a:lnTo>
                  <a:lnTo>
                    <a:pt x="1257" y="1448"/>
                  </a:lnTo>
                  <a:lnTo>
                    <a:pt x="1257" y="1453"/>
                  </a:lnTo>
                  <a:lnTo>
                    <a:pt x="1257" y="1448"/>
                  </a:lnTo>
                  <a:lnTo>
                    <a:pt x="1257" y="1453"/>
                  </a:lnTo>
                  <a:lnTo>
                    <a:pt x="1257" y="1448"/>
                  </a:lnTo>
                  <a:lnTo>
                    <a:pt x="1261" y="1453"/>
                  </a:lnTo>
                  <a:lnTo>
                    <a:pt x="1261" y="1448"/>
                  </a:lnTo>
                  <a:lnTo>
                    <a:pt x="1261" y="1453"/>
                  </a:lnTo>
                  <a:lnTo>
                    <a:pt x="1261" y="1448"/>
                  </a:lnTo>
                  <a:lnTo>
                    <a:pt x="1261" y="1453"/>
                  </a:lnTo>
                  <a:lnTo>
                    <a:pt x="1261" y="1458"/>
                  </a:lnTo>
                  <a:lnTo>
                    <a:pt x="1266" y="1453"/>
                  </a:lnTo>
                  <a:lnTo>
                    <a:pt x="1270" y="1453"/>
                  </a:lnTo>
                  <a:lnTo>
                    <a:pt x="1274" y="1448"/>
                  </a:lnTo>
                  <a:lnTo>
                    <a:pt x="1278" y="1453"/>
                  </a:lnTo>
                  <a:lnTo>
                    <a:pt x="1278" y="1458"/>
                  </a:lnTo>
                  <a:lnTo>
                    <a:pt x="1282" y="1453"/>
                  </a:lnTo>
                  <a:lnTo>
                    <a:pt x="1282" y="1448"/>
                  </a:lnTo>
                  <a:lnTo>
                    <a:pt x="1282" y="1458"/>
                  </a:lnTo>
                  <a:lnTo>
                    <a:pt x="1282" y="1453"/>
                  </a:lnTo>
                  <a:lnTo>
                    <a:pt x="1282" y="1458"/>
                  </a:lnTo>
                  <a:lnTo>
                    <a:pt x="1286" y="1453"/>
                  </a:lnTo>
                  <a:lnTo>
                    <a:pt x="1286" y="1458"/>
                  </a:lnTo>
                  <a:lnTo>
                    <a:pt x="1291" y="1453"/>
                  </a:lnTo>
                  <a:lnTo>
                    <a:pt x="1291" y="1448"/>
                  </a:lnTo>
                  <a:lnTo>
                    <a:pt x="1291" y="1453"/>
                  </a:lnTo>
                  <a:lnTo>
                    <a:pt x="1291" y="1458"/>
                  </a:lnTo>
                  <a:lnTo>
                    <a:pt x="1291" y="1453"/>
                  </a:lnTo>
                  <a:lnTo>
                    <a:pt x="1295" y="1458"/>
                  </a:lnTo>
                  <a:lnTo>
                    <a:pt x="1295" y="1453"/>
                  </a:lnTo>
                  <a:lnTo>
                    <a:pt x="1295" y="1458"/>
                  </a:lnTo>
                  <a:lnTo>
                    <a:pt x="1299" y="1453"/>
                  </a:lnTo>
                  <a:lnTo>
                    <a:pt x="1299" y="1458"/>
                  </a:lnTo>
                  <a:lnTo>
                    <a:pt x="1299" y="1453"/>
                  </a:lnTo>
                  <a:lnTo>
                    <a:pt x="1299" y="1458"/>
                  </a:lnTo>
                  <a:lnTo>
                    <a:pt x="1303" y="1453"/>
                  </a:lnTo>
                  <a:lnTo>
                    <a:pt x="1303" y="1458"/>
                  </a:lnTo>
                  <a:lnTo>
                    <a:pt x="1303" y="1453"/>
                  </a:lnTo>
                  <a:lnTo>
                    <a:pt x="1307" y="1458"/>
                  </a:lnTo>
                  <a:lnTo>
                    <a:pt x="1307" y="1453"/>
                  </a:lnTo>
                  <a:lnTo>
                    <a:pt x="1307" y="1458"/>
                  </a:lnTo>
                  <a:lnTo>
                    <a:pt x="1312" y="1453"/>
                  </a:lnTo>
                  <a:lnTo>
                    <a:pt x="1312" y="1458"/>
                  </a:lnTo>
                  <a:lnTo>
                    <a:pt x="1312" y="1453"/>
                  </a:lnTo>
                  <a:lnTo>
                    <a:pt x="1312" y="1458"/>
                  </a:lnTo>
                  <a:lnTo>
                    <a:pt x="1312" y="1453"/>
                  </a:lnTo>
                  <a:lnTo>
                    <a:pt x="1312" y="1458"/>
                  </a:lnTo>
                  <a:lnTo>
                    <a:pt x="1316" y="1453"/>
                  </a:lnTo>
                  <a:lnTo>
                    <a:pt x="1316" y="1458"/>
                  </a:lnTo>
                  <a:lnTo>
                    <a:pt x="1316" y="1453"/>
                  </a:lnTo>
                  <a:lnTo>
                    <a:pt x="1316" y="1458"/>
                  </a:lnTo>
                  <a:lnTo>
                    <a:pt x="1316" y="1453"/>
                  </a:lnTo>
                  <a:lnTo>
                    <a:pt x="1316" y="1458"/>
                  </a:lnTo>
                  <a:lnTo>
                    <a:pt x="1320" y="1453"/>
                  </a:lnTo>
                  <a:lnTo>
                    <a:pt x="1320" y="1458"/>
                  </a:lnTo>
                  <a:lnTo>
                    <a:pt x="1320" y="1453"/>
                  </a:lnTo>
                  <a:lnTo>
                    <a:pt x="1320" y="1458"/>
                  </a:lnTo>
                  <a:lnTo>
                    <a:pt x="1320" y="1453"/>
                  </a:lnTo>
                  <a:lnTo>
                    <a:pt x="1320" y="1458"/>
                  </a:lnTo>
                  <a:lnTo>
                    <a:pt x="1320" y="1453"/>
                  </a:lnTo>
                  <a:lnTo>
                    <a:pt x="1324" y="1458"/>
                  </a:lnTo>
                  <a:lnTo>
                    <a:pt x="1324" y="1453"/>
                  </a:lnTo>
                  <a:lnTo>
                    <a:pt x="1324" y="1458"/>
                  </a:lnTo>
                  <a:lnTo>
                    <a:pt x="1328" y="1453"/>
                  </a:lnTo>
                  <a:lnTo>
                    <a:pt x="1328" y="1458"/>
                  </a:lnTo>
                  <a:lnTo>
                    <a:pt x="1328" y="1453"/>
                  </a:lnTo>
                  <a:lnTo>
                    <a:pt x="1328" y="1458"/>
                  </a:lnTo>
                  <a:lnTo>
                    <a:pt x="1332" y="1453"/>
                  </a:lnTo>
                  <a:lnTo>
                    <a:pt x="1332" y="1458"/>
                  </a:lnTo>
                  <a:lnTo>
                    <a:pt x="1332" y="1453"/>
                  </a:lnTo>
                  <a:lnTo>
                    <a:pt x="1332" y="1458"/>
                  </a:lnTo>
                  <a:lnTo>
                    <a:pt x="1337" y="1453"/>
                  </a:lnTo>
                  <a:lnTo>
                    <a:pt x="1337" y="1458"/>
                  </a:lnTo>
                  <a:lnTo>
                    <a:pt x="1337" y="1453"/>
                  </a:lnTo>
                  <a:lnTo>
                    <a:pt x="1337" y="1458"/>
                  </a:lnTo>
                  <a:lnTo>
                    <a:pt x="1341" y="1453"/>
                  </a:lnTo>
                  <a:lnTo>
                    <a:pt x="1341" y="1458"/>
                  </a:lnTo>
                  <a:lnTo>
                    <a:pt x="1341" y="1453"/>
                  </a:lnTo>
                  <a:lnTo>
                    <a:pt x="1341" y="1458"/>
                  </a:lnTo>
                  <a:lnTo>
                    <a:pt x="1341" y="1453"/>
                  </a:lnTo>
                  <a:lnTo>
                    <a:pt x="1341" y="1458"/>
                  </a:lnTo>
                  <a:lnTo>
                    <a:pt x="1345" y="1453"/>
                  </a:lnTo>
                  <a:lnTo>
                    <a:pt x="1345" y="1458"/>
                  </a:lnTo>
                  <a:lnTo>
                    <a:pt x="1345" y="1453"/>
                  </a:lnTo>
                  <a:lnTo>
                    <a:pt x="1345" y="1458"/>
                  </a:lnTo>
                  <a:lnTo>
                    <a:pt x="1345" y="1453"/>
                  </a:lnTo>
                  <a:lnTo>
                    <a:pt x="1345" y="1458"/>
                  </a:lnTo>
                  <a:lnTo>
                    <a:pt x="1345" y="1453"/>
                  </a:lnTo>
                  <a:lnTo>
                    <a:pt x="1345" y="1458"/>
                  </a:lnTo>
                  <a:lnTo>
                    <a:pt x="1345" y="1453"/>
                  </a:lnTo>
                  <a:lnTo>
                    <a:pt x="1349" y="1458"/>
                  </a:lnTo>
                  <a:lnTo>
                    <a:pt x="1349" y="1453"/>
                  </a:lnTo>
                  <a:lnTo>
                    <a:pt x="1349" y="1458"/>
                  </a:lnTo>
                  <a:lnTo>
                    <a:pt x="1349" y="1453"/>
                  </a:lnTo>
                  <a:lnTo>
                    <a:pt x="1349" y="1458"/>
                  </a:lnTo>
                  <a:lnTo>
                    <a:pt x="1349" y="1453"/>
                  </a:lnTo>
                  <a:lnTo>
                    <a:pt x="1353" y="1458"/>
                  </a:lnTo>
                  <a:lnTo>
                    <a:pt x="1353" y="1453"/>
                  </a:lnTo>
                  <a:lnTo>
                    <a:pt x="1353" y="1458"/>
                  </a:lnTo>
                  <a:lnTo>
                    <a:pt x="1353" y="1453"/>
                  </a:lnTo>
                  <a:lnTo>
                    <a:pt x="1353" y="1458"/>
                  </a:lnTo>
                  <a:lnTo>
                    <a:pt x="1357" y="1453"/>
                  </a:lnTo>
                  <a:lnTo>
                    <a:pt x="1357" y="1458"/>
                  </a:lnTo>
                  <a:lnTo>
                    <a:pt x="1357" y="1453"/>
                  </a:lnTo>
                  <a:lnTo>
                    <a:pt x="1357" y="1458"/>
                  </a:lnTo>
                  <a:lnTo>
                    <a:pt x="1362" y="1453"/>
                  </a:lnTo>
                  <a:lnTo>
                    <a:pt x="1362" y="1458"/>
                  </a:lnTo>
                  <a:lnTo>
                    <a:pt x="1362" y="1453"/>
                  </a:lnTo>
                  <a:lnTo>
                    <a:pt x="1362" y="1458"/>
                  </a:lnTo>
                  <a:lnTo>
                    <a:pt x="1362" y="1453"/>
                  </a:lnTo>
                  <a:lnTo>
                    <a:pt x="1362" y="1458"/>
                  </a:lnTo>
                  <a:lnTo>
                    <a:pt x="1362" y="1453"/>
                  </a:lnTo>
                  <a:lnTo>
                    <a:pt x="1362" y="1458"/>
                  </a:lnTo>
                  <a:lnTo>
                    <a:pt x="1366" y="1453"/>
                  </a:lnTo>
                  <a:lnTo>
                    <a:pt x="1366" y="1458"/>
                  </a:lnTo>
                  <a:lnTo>
                    <a:pt x="1366" y="1453"/>
                  </a:lnTo>
                  <a:lnTo>
                    <a:pt x="1366" y="1458"/>
                  </a:lnTo>
                  <a:lnTo>
                    <a:pt x="1366" y="1453"/>
                  </a:lnTo>
                  <a:lnTo>
                    <a:pt x="1366" y="1458"/>
                  </a:lnTo>
                  <a:lnTo>
                    <a:pt x="1370" y="1453"/>
                  </a:lnTo>
                  <a:lnTo>
                    <a:pt x="1370" y="1458"/>
                  </a:lnTo>
                  <a:lnTo>
                    <a:pt x="1370" y="1453"/>
                  </a:lnTo>
                  <a:lnTo>
                    <a:pt x="1370" y="1458"/>
                  </a:lnTo>
                  <a:lnTo>
                    <a:pt x="1370" y="1453"/>
                  </a:lnTo>
                  <a:lnTo>
                    <a:pt x="1370" y="1458"/>
                  </a:lnTo>
                  <a:lnTo>
                    <a:pt x="1370" y="1453"/>
                  </a:lnTo>
                  <a:lnTo>
                    <a:pt x="1374" y="1458"/>
                  </a:lnTo>
                  <a:lnTo>
                    <a:pt x="1374" y="1453"/>
                  </a:lnTo>
                  <a:lnTo>
                    <a:pt x="1374" y="1458"/>
                  </a:lnTo>
                  <a:lnTo>
                    <a:pt x="1374" y="1453"/>
                  </a:lnTo>
                  <a:lnTo>
                    <a:pt x="1378" y="1458"/>
                  </a:lnTo>
                  <a:lnTo>
                    <a:pt x="1378" y="1453"/>
                  </a:lnTo>
                  <a:lnTo>
                    <a:pt x="1378" y="1458"/>
                  </a:lnTo>
                  <a:lnTo>
                    <a:pt x="1378" y="1453"/>
                  </a:lnTo>
                  <a:lnTo>
                    <a:pt x="1378" y="1458"/>
                  </a:lnTo>
                  <a:lnTo>
                    <a:pt x="1378" y="1453"/>
                  </a:lnTo>
                  <a:lnTo>
                    <a:pt x="1383" y="1458"/>
                  </a:lnTo>
                  <a:lnTo>
                    <a:pt x="1383" y="1453"/>
                  </a:lnTo>
                  <a:lnTo>
                    <a:pt x="1383" y="1458"/>
                  </a:lnTo>
                  <a:lnTo>
                    <a:pt x="1383" y="1453"/>
                  </a:lnTo>
                  <a:lnTo>
                    <a:pt x="1383" y="1458"/>
                  </a:lnTo>
                  <a:lnTo>
                    <a:pt x="1383" y="1453"/>
                  </a:lnTo>
                  <a:lnTo>
                    <a:pt x="1383" y="1458"/>
                  </a:lnTo>
                  <a:lnTo>
                    <a:pt x="1387" y="1453"/>
                  </a:lnTo>
                  <a:lnTo>
                    <a:pt x="1387" y="1458"/>
                  </a:lnTo>
                  <a:lnTo>
                    <a:pt x="1387" y="1453"/>
                  </a:lnTo>
                  <a:lnTo>
                    <a:pt x="1387" y="1458"/>
                  </a:lnTo>
                  <a:lnTo>
                    <a:pt x="1387" y="1453"/>
                  </a:lnTo>
                  <a:lnTo>
                    <a:pt x="1391" y="1458"/>
                  </a:lnTo>
                  <a:lnTo>
                    <a:pt x="1391" y="1453"/>
                  </a:lnTo>
                  <a:lnTo>
                    <a:pt x="1391" y="1458"/>
                  </a:lnTo>
                  <a:lnTo>
                    <a:pt x="1395" y="1453"/>
                  </a:lnTo>
                  <a:lnTo>
                    <a:pt x="1395" y="1458"/>
                  </a:lnTo>
                  <a:lnTo>
                    <a:pt x="1399" y="1453"/>
                  </a:lnTo>
                  <a:lnTo>
                    <a:pt x="1399" y="1458"/>
                  </a:lnTo>
                  <a:lnTo>
                    <a:pt x="1399" y="1453"/>
                  </a:lnTo>
                  <a:lnTo>
                    <a:pt x="1399" y="1458"/>
                  </a:lnTo>
                  <a:lnTo>
                    <a:pt x="1399" y="1453"/>
                  </a:lnTo>
                  <a:lnTo>
                    <a:pt x="1403" y="1458"/>
                  </a:lnTo>
                  <a:lnTo>
                    <a:pt x="1403" y="1453"/>
                  </a:lnTo>
                  <a:lnTo>
                    <a:pt x="1403" y="1458"/>
                  </a:lnTo>
                  <a:lnTo>
                    <a:pt x="1403" y="1453"/>
                  </a:lnTo>
                  <a:lnTo>
                    <a:pt x="1403" y="1458"/>
                  </a:lnTo>
                  <a:lnTo>
                    <a:pt x="1403" y="1453"/>
                  </a:lnTo>
                  <a:lnTo>
                    <a:pt x="1403" y="1458"/>
                  </a:lnTo>
                  <a:lnTo>
                    <a:pt x="1408" y="1453"/>
                  </a:lnTo>
                  <a:lnTo>
                    <a:pt x="1408" y="1458"/>
                  </a:lnTo>
                  <a:lnTo>
                    <a:pt x="1408" y="1453"/>
                  </a:lnTo>
                  <a:lnTo>
                    <a:pt x="1408" y="1458"/>
                  </a:lnTo>
                  <a:lnTo>
                    <a:pt x="1408" y="1453"/>
                  </a:lnTo>
                  <a:lnTo>
                    <a:pt x="1412" y="1458"/>
                  </a:lnTo>
                  <a:lnTo>
                    <a:pt x="1412" y="1453"/>
                  </a:lnTo>
                  <a:lnTo>
                    <a:pt x="1412" y="1458"/>
                  </a:lnTo>
                  <a:lnTo>
                    <a:pt x="1416" y="1453"/>
                  </a:lnTo>
                  <a:lnTo>
                    <a:pt x="1416" y="1458"/>
                  </a:lnTo>
                  <a:lnTo>
                    <a:pt x="1416" y="1453"/>
                  </a:lnTo>
                  <a:lnTo>
                    <a:pt x="1420" y="1458"/>
                  </a:lnTo>
                  <a:lnTo>
                    <a:pt x="1420" y="1453"/>
                  </a:lnTo>
                  <a:lnTo>
                    <a:pt x="1420" y="1458"/>
                  </a:lnTo>
                  <a:lnTo>
                    <a:pt x="1420" y="1453"/>
                  </a:lnTo>
                  <a:lnTo>
                    <a:pt x="1424" y="1458"/>
                  </a:lnTo>
                  <a:lnTo>
                    <a:pt x="1424" y="1453"/>
                  </a:lnTo>
                  <a:lnTo>
                    <a:pt x="1424" y="1458"/>
                  </a:lnTo>
                  <a:lnTo>
                    <a:pt x="1424" y="1453"/>
                  </a:lnTo>
                  <a:lnTo>
                    <a:pt x="1424" y="1458"/>
                  </a:lnTo>
                  <a:lnTo>
                    <a:pt x="1424" y="1453"/>
                  </a:lnTo>
                  <a:lnTo>
                    <a:pt x="1424" y="1458"/>
                  </a:lnTo>
                  <a:lnTo>
                    <a:pt x="1429" y="1453"/>
                  </a:lnTo>
                  <a:lnTo>
                    <a:pt x="1429" y="1458"/>
                  </a:lnTo>
                  <a:lnTo>
                    <a:pt x="1429" y="1453"/>
                  </a:lnTo>
                  <a:lnTo>
                    <a:pt x="1429" y="1458"/>
                  </a:lnTo>
                  <a:lnTo>
                    <a:pt x="1429" y="1453"/>
                  </a:lnTo>
                  <a:lnTo>
                    <a:pt x="1429" y="1458"/>
                  </a:lnTo>
                  <a:lnTo>
                    <a:pt x="1429" y="1453"/>
                  </a:lnTo>
                  <a:lnTo>
                    <a:pt x="1433" y="1458"/>
                  </a:lnTo>
                  <a:lnTo>
                    <a:pt x="1433" y="1453"/>
                  </a:lnTo>
                  <a:lnTo>
                    <a:pt x="1433" y="1458"/>
                  </a:lnTo>
                  <a:lnTo>
                    <a:pt x="1433" y="1453"/>
                  </a:lnTo>
                  <a:lnTo>
                    <a:pt x="1437" y="1458"/>
                  </a:lnTo>
                  <a:lnTo>
                    <a:pt x="1437" y="1453"/>
                  </a:lnTo>
                  <a:lnTo>
                    <a:pt x="1437" y="1458"/>
                  </a:lnTo>
                  <a:lnTo>
                    <a:pt x="1437" y="1453"/>
                  </a:lnTo>
                  <a:lnTo>
                    <a:pt x="1437" y="1458"/>
                  </a:lnTo>
                  <a:lnTo>
                    <a:pt x="1441" y="1453"/>
                  </a:lnTo>
                  <a:lnTo>
                    <a:pt x="1441" y="1458"/>
                  </a:lnTo>
                  <a:lnTo>
                    <a:pt x="1441" y="1453"/>
                  </a:lnTo>
                  <a:lnTo>
                    <a:pt x="1441" y="1458"/>
                  </a:lnTo>
                  <a:lnTo>
                    <a:pt x="1441" y="1453"/>
                  </a:lnTo>
                  <a:lnTo>
                    <a:pt x="1445" y="1458"/>
                  </a:lnTo>
                  <a:lnTo>
                    <a:pt x="1445" y="1453"/>
                  </a:lnTo>
                  <a:lnTo>
                    <a:pt x="1445" y="1458"/>
                  </a:lnTo>
                  <a:lnTo>
                    <a:pt x="1445" y="1453"/>
                  </a:lnTo>
                  <a:lnTo>
                    <a:pt x="1445" y="1458"/>
                  </a:lnTo>
                  <a:lnTo>
                    <a:pt x="1445" y="1453"/>
                  </a:lnTo>
                  <a:lnTo>
                    <a:pt x="1449" y="1458"/>
                  </a:lnTo>
                  <a:lnTo>
                    <a:pt x="1449" y="1453"/>
                  </a:lnTo>
                  <a:lnTo>
                    <a:pt x="1449" y="1458"/>
                  </a:lnTo>
                  <a:lnTo>
                    <a:pt x="1449" y="1453"/>
                  </a:lnTo>
                  <a:lnTo>
                    <a:pt x="1449" y="1458"/>
                  </a:lnTo>
                  <a:lnTo>
                    <a:pt x="1449" y="1453"/>
                  </a:lnTo>
                  <a:lnTo>
                    <a:pt x="1454" y="1458"/>
                  </a:lnTo>
                  <a:lnTo>
                    <a:pt x="1454" y="1453"/>
                  </a:lnTo>
                  <a:lnTo>
                    <a:pt x="1454" y="1458"/>
                  </a:lnTo>
                  <a:lnTo>
                    <a:pt x="1458" y="1453"/>
                  </a:lnTo>
                  <a:lnTo>
                    <a:pt x="1458" y="1458"/>
                  </a:lnTo>
                  <a:lnTo>
                    <a:pt x="1458" y="1453"/>
                  </a:lnTo>
                  <a:lnTo>
                    <a:pt x="1458" y="1458"/>
                  </a:lnTo>
                  <a:lnTo>
                    <a:pt x="1458" y="1453"/>
                  </a:lnTo>
                  <a:lnTo>
                    <a:pt x="1458" y="1458"/>
                  </a:lnTo>
                  <a:lnTo>
                    <a:pt x="1462" y="1453"/>
                  </a:lnTo>
                  <a:lnTo>
                    <a:pt x="1462" y="1458"/>
                  </a:lnTo>
                  <a:lnTo>
                    <a:pt x="1462" y="1453"/>
                  </a:lnTo>
                  <a:lnTo>
                    <a:pt x="1462" y="1458"/>
                  </a:lnTo>
                  <a:lnTo>
                    <a:pt x="1466" y="1453"/>
                  </a:lnTo>
                  <a:lnTo>
                    <a:pt x="1466" y="1458"/>
                  </a:lnTo>
                  <a:lnTo>
                    <a:pt x="1466" y="1453"/>
                  </a:lnTo>
                  <a:lnTo>
                    <a:pt x="1466" y="1458"/>
                  </a:lnTo>
                  <a:lnTo>
                    <a:pt x="1466" y="1453"/>
                  </a:lnTo>
                  <a:lnTo>
                    <a:pt x="1466" y="1458"/>
                  </a:lnTo>
                  <a:lnTo>
                    <a:pt x="1466" y="1453"/>
                  </a:lnTo>
                  <a:lnTo>
                    <a:pt x="1466" y="1458"/>
                  </a:lnTo>
                  <a:lnTo>
                    <a:pt x="1470" y="1453"/>
                  </a:lnTo>
                  <a:lnTo>
                    <a:pt x="1470" y="1458"/>
                  </a:lnTo>
                  <a:lnTo>
                    <a:pt x="1470" y="1453"/>
                  </a:lnTo>
                  <a:lnTo>
                    <a:pt x="1470" y="1458"/>
                  </a:lnTo>
                  <a:lnTo>
                    <a:pt x="1474" y="1453"/>
                  </a:lnTo>
                  <a:lnTo>
                    <a:pt x="1474" y="1458"/>
                  </a:lnTo>
                  <a:lnTo>
                    <a:pt x="1474" y="1453"/>
                  </a:lnTo>
                  <a:lnTo>
                    <a:pt x="1474" y="1458"/>
                  </a:lnTo>
                  <a:lnTo>
                    <a:pt x="1474" y="1453"/>
                  </a:lnTo>
                  <a:lnTo>
                    <a:pt x="1474" y="1458"/>
                  </a:lnTo>
                  <a:lnTo>
                    <a:pt x="1479" y="1453"/>
                  </a:lnTo>
                  <a:lnTo>
                    <a:pt x="1479" y="1458"/>
                  </a:lnTo>
                  <a:lnTo>
                    <a:pt x="1479" y="1453"/>
                  </a:lnTo>
                  <a:lnTo>
                    <a:pt x="1479" y="1458"/>
                  </a:lnTo>
                  <a:lnTo>
                    <a:pt x="1479" y="1453"/>
                  </a:lnTo>
                  <a:lnTo>
                    <a:pt x="1483" y="1458"/>
                  </a:lnTo>
                  <a:lnTo>
                    <a:pt x="1483" y="1453"/>
                  </a:lnTo>
                  <a:lnTo>
                    <a:pt x="1483" y="1458"/>
                  </a:lnTo>
                  <a:lnTo>
                    <a:pt x="1483" y="1453"/>
                  </a:lnTo>
                  <a:lnTo>
                    <a:pt x="1483" y="1458"/>
                  </a:lnTo>
                  <a:lnTo>
                    <a:pt x="1487" y="1453"/>
                  </a:lnTo>
                  <a:lnTo>
                    <a:pt x="1487" y="1458"/>
                  </a:lnTo>
                  <a:lnTo>
                    <a:pt x="1487" y="1453"/>
                  </a:lnTo>
                  <a:lnTo>
                    <a:pt x="1487" y="1458"/>
                  </a:lnTo>
                  <a:lnTo>
                    <a:pt x="1487" y="1453"/>
                  </a:lnTo>
                  <a:lnTo>
                    <a:pt x="1491" y="1458"/>
                  </a:lnTo>
                  <a:lnTo>
                    <a:pt x="1491" y="1453"/>
                  </a:lnTo>
                  <a:lnTo>
                    <a:pt x="1491" y="1448"/>
                  </a:lnTo>
                  <a:lnTo>
                    <a:pt x="1491" y="1458"/>
                  </a:lnTo>
                  <a:lnTo>
                    <a:pt x="1495" y="1453"/>
                  </a:lnTo>
                  <a:lnTo>
                    <a:pt x="1495" y="1458"/>
                  </a:lnTo>
                  <a:lnTo>
                    <a:pt x="1495" y="1453"/>
                  </a:lnTo>
                  <a:lnTo>
                    <a:pt x="1495" y="1458"/>
                  </a:lnTo>
                  <a:lnTo>
                    <a:pt x="1495" y="1453"/>
                  </a:lnTo>
                  <a:lnTo>
                    <a:pt x="1495" y="1458"/>
                  </a:lnTo>
                  <a:lnTo>
                    <a:pt x="1500" y="1453"/>
                  </a:lnTo>
                  <a:lnTo>
                    <a:pt x="1500" y="1458"/>
                  </a:lnTo>
                  <a:lnTo>
                    <a:pt x="1500" y="1453"/>
                  </a:lnTo>
                  <a:lnTo>
                    <a:pt x="1500" y="1458"/>
                  </a:lnTo>
                  <a:lnTo>
                    <a:pt x="1500" y="1453"/>
                  </a:lnTo>
                  <a:lnTo>
                    <a:pt x="1500" y="1458"/>
                  </a:lnTo>
                  <a:lnTo>
                    <a:pt x="1500" y="1453"/>
                  </a:lnTo>
                  <a:lnTo>
                    <a:pt x="1500" y="1458"/>
                  </a:lnTo>
                  <a:lnTo>
                    <a:pt x="1504" y="1453"/>
                  </a:lnTo>
                  <a:lnTo>
                    <a:pt x="1504" y="1458"/>
                  </a:lnTo>
                  <a:lnTo>
                    <a:pt x="1504" y="1453"/>
                  </a:lnTo>
                  <a:lnTo>
                    <a:pt x="1504" y="1458"/>
                  </a:lnTo>
                  <a:lnTo>
                    <a:pt x="1504" y="1453"/>
                  </a:lnTo>
                  <a:lnTo>
                    <a:pt x="1504" y="1458"/>
                  </a:lnTo>
                  <a:lnTo>
                    <a:pt x="1508" y="1453"/>
                  </a:lnTo>
                  <a:lnTo>
                    <a:pt x="1508" y="1458"/>
                  </a:lnTo>
                  <a:lnTo>
                    <a:pt x="1508" y="1453"/>
                  </a:lnTo>
                  <a:lnTo>
                    <a:pt x="1508" y="1458"/>
                  </a:lnTo>
                  <a:lnTo>
                    <a:pt x="1508" y="1453"/>
                  </a:lnTo>
                  <a:lnTo>
                    <a:pt x="1508" y="1458"/>
                  </a:lnTo>
                  <a:lnTo>
                    <a:pt x="1508" y="1453"/>
                  </a:lnTo>
                  <a:lnTo>
                    <a:pt x="1508" y="1458"/>
                  </a:lnTo>
                  <a:lnTo>
                    <a:pt x="1512" y="1453"/>
                  </a:lnTo>
                  <a:lnTo>
                    <a:pt x="1512" y="1458"/>
                  </a:lnTo>
                  <a:lnTo>
                    <a:pt x="1512" y="1453"/>
                  </a:lnTo>
                  <a:lnTo>
                    <a:pt x="1512" y="1458"/>
                  </a:lnTo>
                  <a:lnTo>
                    <a:pt x="1512" y="1453"/>
                  </a:lnTo>
                  <a:lnTo>
                    <a:pt x="1516" y="1458"/>
                  </a:lnTo>
                  <a:lnTo>
                    <a:pt x="1516" y="1463"/>
                  </a:lnTo>
                  <a:lnTo>
                    <a:pt x="1516" y="1453"/>
                  </a:lnTo>
                  <a:lnTo>
                    <a:pt x="1516" y="1458"/>
                  </a:lnTo>
                  <a:lnTo>
                    <a:pt x="1516" y="1453"/>
                  </a:lnTo>
                  <a:lnTo>
                    <a:pt x="1516" y="1458"/>
                  </a:lnTo>
                  <a:lnTo>
                    <a:pt x="1520" y="1453"/>
                  </a:lnTo>
                  <a:lnTo>
                    <a:pt x="1520" y="1458"/>
                  </a:lnTo>
                  <a:lnTo>
                    <a:pt x="1520" y="1453"/>
                  </a:lnTo>
                  <a:lnTo>
                    <a:pt x="1520" y="1458"/>
                  </a:lnTo>
                  <a:lnTo>
                    <a:pt x="1520" y="1453"/>
                  </a:lnTo>
                  <a:lnTo>
                    <a:pt x="1520" y="1458"/>
                  </a:lnTo>
                  <a:lnTo>
                    <a:pt x="1520" y="1453"/>
                  </a:lnTo>
                  <a:lnTo>
                    <a:pt x="1520" y="1458"/>
                  </a:lnTo>
                  <a:lnTo>
                    <a:pt x="1520" y="1453"/>
                  </a:lnTo>
                  <a:lnTo>
                    <a:pt x="1525" y="1458"/>
                  </a:lnTo>
                  <a:lnTo>
                    <a:pt x="1525" y="1453"/>
                  </a:lnTo>
                  <a:lnTo>
                    <a:pt x="1529" y="1458"/>
                  </a:lnTo>
                  <a:lnTo>
                    <a:pt x="1529" y="1453"/>
                  </a:lnTo>
                  <a:lnTo>
                    <a:pt x="1529" y="1458"/>
                  </a:lnTo>
                  <a:lnTo>
                    <a:pt x="1529" y="1453"/>
                  </a:lnTo>
                  <a:lnTo>
                    <a:pt x="1529" y="1458"/>
                  </a:lnTo>
                  <a:lnTo>
                    <a:pt x="1529" y="1453"/>
                  </a:lnTo>
                  <a:lnTo>
                    <a:pt x="1533" y="1458"/>
                  </a:lnTo>
                  <a:lnTo>
                    <a:pt x="1533" y="1453"/>
                  </a:lnTo>
                  <a:lnTo>
                    <a:pt x="1533" y="1458"/>
                  </a:lnTo>
                  <a:lnTo>
                    <a:pt x="1533" y="1453"/>
                  </a:lnTo>
                  <a:lnTo>
                    <a:pt x="1537" y="1458"/>
                  </a:lnTo>
                  <a:lnTo>
                    <a:pt x="1537" y="1453"/>
                  </a:lnTo>
                  <a:lnTo>
                    <a:pt x="1537" y="1458"/>
                  </a:lnTo>
                  <a:lnTo>
                    <a:pt x="1537" y="1453"/>
                  </a:lnTo>
                  <a:lnTo>
                    <a:pt x="1537" y="1458"/>
                  </a:lnTo>
                  <a:lnTo>
                    <a:pt x="1541" y="1453"/>
                  </a:lnTo>
                  <a:lnTo>
                    <a:pt x="1541" y="1458"/>
                  </a:lnTo>
                  <a:lnTo>
                    <a:pt x="1541" y="1453"/>
                  </a:lnTo>
                  <a:lnTo>
                    <a:pt x="1541" y="1458"/>
                  </a:lnTo>
                  <a:lnTo>
                    <a:pt x="1541" y="1448"/>
                  </a:lnTo>
                  <a:lnTo>
                    <a:pt x="1545" y="1453"/>
                  </a:lnTo>
                  <a:lnTo>
                    <a:pt x="1545" y="1458"/>
                  </a:lnTo>
                  <a:lnTo>
                    <a:pt x="1545" y="1453"/>
                  </a:lnTo>
                  <a:lnTo>
                    <a:pt x="1550" y="1458"/>
                  </a:lnTo>
                  <a:lnTo>
                    <a:pt x="1550" y="1453"/>
                  </a:lnTo>
                  <a:lnTo>
                    <a:pt x="1550" y="1458"/>
                  </a:lnTo>
                  <a:lnTo>
                    <a:pt x="1550" y="1453"/>
                  </a:lnTo>
                  <a:lnTo>
                    <a:pt x="1554" y="1458"/>
                  </a:lnTo>
                  <a:lnTo>
                    <a:pt x="1554" y="1453"/>
                  </a:lnTo>
                  <a:lnTo>
                    <a:pt x="1554" y="1458"/>
                  </a:lnTo>
                  <a:lnTo>
                    <a:pt x="1554" y="1453"/>
                  </a:lnTo>
                  <a:lnTo>
                    <a:pt x="1558" y="1458"/>
                  </a:lnTo>
                  <a:lnTo>
                    <a:pt x="1558" y="1453"/>
                  </a:lnTo>
                  <a:lnTo>
                    <a:pt x="1558" y="1458"/>
                  </a:lnTo>
                  <a:lnTo>
                    <a:pt x="1558" y="1453"/>
                  </a:lnTo>
                  <a:lnTo>
                    <a:pt x="1562" y="1458"/>
                  </a:lnTo>
                  <a:lnTo>
                    <a:pt x="1562" y="1453"/>
                  </a:lnTo>
                  <a:lnTo>
                    <a:pt x="1562" y="1458"/>
                  </a:lnTo>
                  <a:lnTo>
                    <a:pt x="1562" y="1453"/>
                  </a:lnTo>
                  <a:lnTo>
                    <a:pt x="1562" y="1458"/>
                  </a:lnTo>
                  <a:lnTo>
                    <a:pt x="1566" y="1453"/>
                  </a:lnTo>
                  <a:lnTo>
                    <a:pt x="1566" y="1458"/>
                  </a:lnTo>
                  <a:lnTo>
                    <a:pt x="1566" y="1453"/>
                  </a:lnTo>
                  <a:lnTo>
                    <a:pt x="1566" y="1458"/>
                  </a:lnTo>
                  <a:lnTo>
                    <a:pt x="1571" y="1453"/>
                  </a:lnTo>
                  <a:lnTo>
                    <a:pt x="1571" y="1458"/>
                  </a:lnTo>
                  <a:lnTo>
                    <a:pt x="1571" y="1453"/>
                  </a:lnTo>
                  <a:lnTo>
                    <a:pt x="1571" y="1458"/>
                  </a:lnTo>
                  <a:lnTo>
                    <a:pt x="1571" y="1453"/>
                  </a:lnTo>
                  <a:lnTo>
                    <a:pt x="1575" y="1458"/>
                  </a:lnTo>
                  <a:lnTo>
                    <a:pt x="1575" y="1453"/>
                  </a:lnTo>
                  <a:lnTo>
                    <a:pt x="1575" y="1448"/>
                  </a:lnTo>
                  <a:lnTo>
                    <a:pt x="1575" y="1458"/>
                  </a:lnTo>
                  <a:lnTo>
                    <a:pt x="1575" y="1453"/>
                  </a:lnTo>
                  <a:lnTo>
                    <a:pt x="1575" y="1458"/>
                  </a:lnTo>
                  <a:lnTo>
                    <a:pt x="1575" y="1453"/>
                  </a:lnTo>
                  <a:lnTo>
                    <a:pt x="1575" y="1458"/>
                  </a:lnTo>
                  <a:lnTo>
                    <a:pt x="1579" y="1453"/>
                  </a:lnTo>
                  <a:lnTo>
                    <a:pt x="1579" y="1458"/>
                  </a:lnTo>
                  <a:lnTo>
                    <a:pt x="1579" y="1453"/>
                  </a:lnTo>
                  <a:lnTo>
                    <a:pt x="1579" y="1458"/>
                  </a:lnTo>
                  <a:lnTo>
                    <a:pt x="1579" y="1453"/>
                  </a:lnTo>
                  <a:lnTo>
                    <a:pt x="1579" y="1458"/>
                  </a:lnTo>
                  <a:lnTo>
                    <a:pt x="1583" y="1453"/>
                  </a:lnTo>
                  <a:lnTo>
                    <a:pt x="1583" y="1458"/>
                  </a:lnTo>
                  <a:lnTo>
                    <a:pt x="1583" y="1453"/>
                  </a:lnTo>
                  <a:lnTo>
                    <a:pt x="1583" y="1458"/>
                  </a:lnTo>
                  <a:lnTo>
                    <a:pt x="1587" y="1453"/>
                  </a:lnTo>
                  <a:lnTo>
                    <a:pt x="1587" y="1458"/>
                  </a:lnTo>
                  <a:lnTo>
                    <a:pt x="1587" y="1453"/>
                  </a:lnTo>
                  <a:lnTo>
                    <a:pt x="1587" y="1458"/>
                  </a:lnTo>
                  <a:lnTo>
                    <a:pt x="1587" y="1453"/>
                  </a:lnTo>
                  <a:lnTo>
                    <a:pt x="1587" y="1458"/>
                  </a:lnTo>
                  <a:lnTo>
                    <a:pt x="1587" y="1453"/>
                  </a:lnTo>
                  <a:lnTo>
                    <a:pt x="1587" y="1458"/>
                  </a:lnTo>
                  <a:lnTo>
                    <a:pt x="1591" y="1453"/>
                  </a:lnTo>
                  <a:lnTo>
                    <a:pt x="1591" y="1458"/>
                  </a:lnTo>
                  <a:lnTo>
                    <a:pt x="1591" y="1453"/>
                  </a:lnTo>
                  <a:lnTo>
                    <a:pt x="1591" y="1458"/>
                  </a:lnTo>
                  <a:lnTo>
                    <a:pt x="1591" y="1453"/>
                  </a:lnTo>
                  <a:lnTo>
                    <a:pt x="1591" y="1458"/>
                  </a:lnTo>
                  <a:lnTo>
                    <a:pt x="1596" y="1453"/>
                  </a:lnTo>
                  <a:lnTo>
                    <a:pt x="1596" y="1458"/>
                  </a:lnTo>
                  <a:lnTo>
                    <a:pt x="1596" y="1453"/>
                  </a:lnTo>
                  <a:lnTo>
                    <a:pt x="1596" y="1458"/>
                  </a:lnTo>
                  <a:lnTo>
                    <a:pt x="1596" y="1453"/>
                  </a:lnTo>
                  <a:lnTo>
                    <a:pt x="1596" y="1458"/>
                  </a:lnTo>
                  <a:lnTo>
                    <a:pt x="1596" y="1453"/>
                  </a:lnTo>
                  <a:lnTo>
                    <a:pt x="1600" y="1458"/>
                  </a:lnTo>
                  <a:lnTo>
                    <a:pt x="1600" y="1453"/>
                  </a:lnTo>
                  <a:lnTo>
                    <a:pt x="1600" y="1458"/>
                  </a:lnTo>
                  <a:lnTo>
                    <a:pt x="1600" y="1453"/>
                  </a:lnTo>
                  <a:lnTo>
                    <a:pt x="1600" y="1458"/>
                  </a:lnTo>
                  <a:lnTo>
                    <a:pt x="1600" y="1453"/>
                  </a:lnTo>
                  <a:lnTo>
                    <a:pt x="1604" y="1458"/>
                  </a:lnTo>
                  <a:lnTo>
                    <a:pt x="1604" y="1453"/>
                  </a:lnTo>
                  <a:lnTo>
                    <a:pt x="1604" y="1458"/>
                  </a:lnTo>
                  <a:lnTo>
                    <a:pt x="1604" y="1453"/>
                  </a:lnTo>
                  <a:lnTo>
                    <a:pt x="1604" y="1458"/>
                  </a:lnTo>
                  <a:lnTo>
                    <a:pt x="1604" y="1453"/>
                  </a:lnTo>
                  <a:lnTo>
                    <a:pt x="1604" y="1458"/>
                  </a:lnTo>
                  <a:lnTo>
                    <a:pt x="1604" y="1453"/>
                  </a:lnTo>
                  <a:lnTo>
                    <a:pt x="1604" y="1458"/>
                  </a:lnTo>
                  <a:lnTo>
                    <a:pt x="1608" y="1453"/>
                  </a:lnTo>
                  <a:lnTo>
                    <a:pt x="1608" y="1458"/>
                  </a:lnTo>
                  <a:lnTo>
                    <a:pt x="1608" y="1453"/>
                  </a:lnTo>
                  <a:lnTo>
                    <a:pt x="1608" y="1458"/>
                  </a:lnTo>
                  <a:lnTo>
                    <a:pt x="1608" y="1453"/>
                  </a:lnTo>
                  <a:lnTo>
                    <a:pt x="1612" y="1458"/>
                  </a:lnTo>
                  <a:lnTo>
                    <a:pt x="1612" y="1453"/>
                  </a:lnTo>
                  <a:lnTo>
                    <a:pt x="1612" y="1458"/>
                  </a:lnTo>
                  <a:lnTo>
                    <a:pt x="1612" y="1453"/>
                  </a:lnTo>
                  <a:lnTo>
                    <a:pt x="1612" y="1458"/>
                  </a:lnTo>
                  <a:lnTo>
                    <a:pt x="1612" y="1453"/>
                  </a:lnTo>
                  <a:lnTo>
                    <a:pt x="1612" y="1458"/>
                  </a:lnTo>
                  <a:lnTo>
                    <a:pt x="1616" y="1453"/>
                  </a:lnTo>
                  <a:lnTo>
                    <a:pt x="1616" y="1458"/>
                  </a:lnTo>
                  <a:lnTo>
                    <a:pt x="1616" y="1453"/>
                  </a:lnTo>
                  <a:lnTo>
                    <a:pt x="1616" y="1458"/>
                  </a:lnTo>
                  <a:lnTo>
                    <a:pt x="1616" y="1453"/>
                  </a:lnTo>
                  <a:lnTo>
                    <a:pt x="1616" y="1458"/>
                  </a:lnTo>
                  <a:lnTo>
                    <a:pt x="1621" y="1453"/>
                  </a:lnTo>
                  <a:lnTo>
                    <a:pt x="1621" y="1458"/>
                  </a:lnTo>
                  <a:lnTo>
                    <a:pt x="1621" y="1453"/>
                  </a:lnTo>
                  <a:lnTo>
                    <a:pt x="1621" y="1458"/>
                  </a:lnTo>
                  <a:lnTo>
                    <a:pt x="1621" y="1453"/>
                  </a:lnTo>
                  <a:lnTo>
                    <a:pt x="1621" y="1458"/>
                  </a:lnTo>
                  <a:lnTo>
                    <a:pt x="1621" y="1453"/>
                  </a:lnTo>
                  <a:lnTo>
                    <a:pt x="1625" y="1458"/>
                  </a:lnTo>
                  <a:lnTo>
                    <a:pt x="1625" y="1453"/>
                  </a:lnTo>
                  <a:lnTo>
                    <a:pt x="1625" y="1458"/>
                  </a:lnTo>
                  <a:lnTo>
                    <a:pt x="1625" y="1453"/>
                  </a:lnTo>
                  <a:lnTo>
                    <a:pt x="1629" y="1458"/>
                  </a:lnTo>
                  <a:lnTo>
                    <a:pt x="1629" y="1453"/>
                  </a:lnTo>
                  <a:lnTo>
                    <a:pt x="1629" y="1458"/>
                  </a:lnTo>
                  <a:lnTo>
                    <a:pt x="1629" y="1453"/>
                  </a:lnTo>
                  <a:lnTo>
                    <a:pt x="1633" y="1458"/>
                  </a:lnTo>
                  <a:lnTo>
                    <a:pt x="1633" y="1453"/>
                  </a:lnTo>
                  <a:lnTo>
                    <a:pt x="1633" y="1458"/>
                  </a:lnTo>
                  <a:lnTo>
                    <a:pt x="1633" y="1453"/>
                  </a:lnTo>
                  <a:lnTo>
                    <a:pt x="1637" y="1458"/>
                  </a:lnTo>
                  <a:lnTo>
                    <a:pt x="1637" y="1453"/>
                  </a:lnTo>
                  <a:lnTo>
                    <a:pt x="1637" y="1458"/>
                  </a:lnTo>
                  <a:lnTo>
                    <a:pt x="1637" y="1453"/>
                  </a:lnTo>
                  <a:lnTo>
                    <a:pt x="1637" y="1458"/>
                  </a:lnTo>
                  <a:lnTo>
                    <a:pt x="1637" y="1453"/>
                  </a:lnTo>
                  <a:lnTo>
                    <a:pt x="1642" y="1458"/>
                  </a:lnTo>
                  <a:lnTo>
                    <a:pt x="1642" y="1453"/>
                  </a:lnTo>
                  <a:lnTo>
                    <a:pt x="1642" y="1458"/>
                  </a:lnTo>
                  <a:lnTo>
                    <a:pt x="1646" y="1453"/>
                  </a:lnTo>
                  <a:lnTo>
                    <a:pt x="1646" y="1458"/>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1754" name="Freeform 10"/>
            <p:cNvSpPr>
              <a:spLocks/>
            </p:cNvSpPr>
            <p:nvPr/>
          </p:nvSpPr>
          <p:spPr bwMode="auto">
            <a:xfrm>
              <a:off x="3504" y="2864"/>
              <a:ext cx="1646" cy="1112"/>
            </a:xfrm>
            <a:custGeom>
              <a:avLst/>
              <a:gdLst>
                <a:gd name="T0" fmla="*/ 16 w 1646"/>
                <a:gd name="T1" fmla="*/ 1544 h 1544"/>
                <a:gd name="T2" fmla="*/ 37 w 1646"/>
                <a:gd name="T3" fmla="*/ 1544 h 1544"/>
                <a:gd name="T4" fmla="*/ 62 w 1646"/>
                <a:gd name="T5" fmla="*/ 1544 h 1544"/>
                <a:gd name="T6" fmla="*/ 83 w 1646"/>
                <a:gd name="T7" fmla="*/ 1544 h 1544"/>
                <a:gd name="T8" fmla="*/ 104 w 1646"/>
                <a:gd name="T9" fmla="*/ 1544 h 1544"/>
                <a:gd name="T10" fmla="*/ 121 w 1646"/>
                <a:gd name="T11" fmla="*/ 1544 h 1544"/>
                <a:gd name="T12" fmla="*/ 142 w 1646"/>
                <a:gd name="T13" fmla="*/ 1544 h 1544"/>
                <a:gd name="T14" fmla="*/ 159 w 1646"/>
                <a:gd name="T15" fmla="*/ 1544 h 1544"/>
                <a:gd name="T16" fmla="*/ 184 w 1646"/>
                <a:gd name="T17" fmla="*/ 1544 h 1544"/>
                <a:gd name="T18" fmla="*/ 200 w 1646"/>
                <a:gd name="T19" fmla="*/ 1544 h 1544"/>
                <a:gd name="T20" fmla="*/ 217 w 1646"/>
                <a:gd name="T21" fmla="*/ 1544 h 1544"/>
                <a:gd name="T22" fmla="*/ 238 w 1646"/>
                <a:gd name="T23" fmla="*/ 1544 h 1544"/>
                <a:gd name="T24" fmla="*/ 267 w 1646"/>
                <a:gd name="T25" fmla="*/ 1544 h 1544"/>
                <a:gd name="T26" fmla="*/ 288 w 1646"/>
                <a:gd name="T27" fmla="*/ 1544 h 1544"/>
                <a:gd name="T28" fmla="*/ 305 w 1646"/>
                <a:gd name="T29" fmla="*/ 1544 h 1544"/>
                <a:gd name="T30" fmla="*/ 326 w 1646"/>
                <a:gd name="T31" fmla="*/ 1544 h 1544"/>
                <a:gd name="T32" fmla="*/ 351 w 1646"/>
                <a:gd name="T33" fmla="*/ 1544 h 1544"/>
                <a:gd name="T34" fmla="*/ 372 w 1646"/>
                <a:gd name="T35" fmla="*/ 1544 h 1544"/>
                <a:gd name="T36" fmla="*/ 397 w 1646"/>
                <a:gd name="T37" fmla="*/ 1544 h 1544"/>
                <a:gd name="T38" fmla="*/ 418 w 1646"/>
                <a:gd name="T39" fmla="*/ 1544 h 1544"/>
                <a:gd name="T40" fmla="*/ 434 w 1646"/>
                <a:gd name="T41" fmla="*/ 1544 h 1544"/>
                <a:gd name="T42" fmla="*/ 455 w 1646"/>
                <a:gd name="T43" fmla="*/ 1544 h 1544"/>
                <a:gd name="T44" fmla="*/ 484 w 1646"/>
                <a:gd name="T45" fmla="*/ 1544 h 1544"/>
                <a:gd name="T46" fmla="*/ 505 w 1646"/>
                <a:gd name="T47" fmla="*/ 1544 h 1544"/>
                <a:gd name="T48" fmla="*/ 530 w 1646"/>
                <a:gd name="T49" fmla="*/ 1544 h 1544"/>
                <a:gd name="T50" fmla="*/ 564 w 1646"/>
                <a:gd name="T51" fmla="*/ 1544 h 1544"/>
                <a:gd name="T52" fmla="*/ 622 w 1646"/>
                <a:gd name="T53" fmla="*/ 1540 h 1544"/>
                <a:gd name="T54" fmla="*/ 731 w 1646"/>
                <a:gd name="T55" fmla="*/ 1535 h 1544"/>
                <a:gd name="T56" fmla="*/ 789 w 1646"/>
                <a:gd name="T57" fmla="*/ 1452 h 1544"/>
                <a:gd name="T58" fmla="*/ 798 w 1646"/>
                <a:gd name="T59" fmla="*/ 1029 h 1544"/>
                <a:gd name="T60" fmla="*/ 810 w 1646"/>
                <a:gd name="T61" fmla="*/ 874 h 1544"/>
                <a:gd name="T62" fmla="*/ 819 w 1646"/>
                <a:gd name="T63" fmla="*/ 1438 h 1544"/>
                <a:gd name="T64" fmla="*/ 873 w 1646"/>
                <a:gd name="T65" fmla="*/ 1540 h 1544"/>
                <a:gd name="T66" fmla="*/ 948 w 1646"/>
                <a:gd name="T67" fmla="*/ 1540 h 1544"/>
                <a:gd name="T68" fmla="*/ 1036 w 1646"/>
                <a:gd name="T69" fmla="*/ 1540 h 1544"/>
                <a:gd name="T70" fmla="*/ 1065 w 1646"/>
                <a:gd name="T71" fmla="*/ 1540 h 1544"/>
                <a:gd name="T72" fmla="*/ 1098 w 1646"/>
                <a:gd name="T73" fmla="*/ 1540 h 1544"/>
                <a:gd name="T74" fmla="*/ 1124 w 1646"/>
                <a:gd name="T75" fmla="*/ 1540 h 1544"/>
                <a:gd name="T76" fmla="*/ 1140 w 1646"/>
                <a:gd name="T77" fmla="*/ 1540 h 1544"/>
                <a:gd name="T78" fmla="*/ 1165 w 1646"/>
                <a:gd name="T79" fmla="*/ 1540 h 1544"/>
                <a:gd name="T80" fmla="*/ 1190 w 1646"/>
                <a:gd name="T81" fmla="*/ 1540 h 1544"/>
                <a:gd name="T82" fmla="*/ 1211 w 1646"/>
                <a:gd name="T83" fmla="*/ 1540 h 1544"/>
                <a:gd name="T84" fmla="*/ 1232 w 1646"/>
                <a:gd name="T85" fmla="*/ 1540 h 1544"/>
                <a:gd name="T86" fmla="*/ 1253 w 1646"/>
                <a:gd name="T87" fmla="*/ 1540 h 1544"/>
                <a:gd name="T88" fmla="*/ 1278 w 1646"/>
                <a:gd name="T89" fmla="*/ 1540 h 1544"/>
                <a:gd name="T90" fmla="*/ 1299 w 1646"/>
                <a:gd name="T91" fmla="*/ 1540 h 1544"/>
                <a:gd name="T92" fmla="*/ 1324 w 1646"/>
                <a:gd name="T93" fmla="*/ 1540 h 1544"/>
                <a:gd name="T94" fmla="*/ 1345 w 1646"/>
                <a:gd name="T95" fmla="*/ 1540 h 1544"/>
                <a:gd name="T96" fmla="*/ 1362 w 1646"/>
                <a:gd name="T97" fmla="*/ 1540 h 1544"/>
                <a:gd name="T98" fmla="*/ 1378 w 1646"/>
                <a:gd name="T99" fmla="*/ 1540 h 1544"/>
                <a:gd name="T100" fmla="*/ 1408 w 1646"/>
                <a:gd name="T101" fmla="*/ 1540 h 1544"/>
                <a:gd name="T102" fmla="*/ 1429 w 1646"/>
                <a:gd name="T103" fmla="*/ 1540 h 1544"/>
                <a:gd name="T104" fmla="*/ 1449 w 1646"/>
                <a:gd name="T105" fmla="*/ 1540 h 1544"/>
                <a:gd name="T106" fmla="*/ 1466 w 1646"/>
                <a:gd name="T107" fmla="*/ 1540 h 1544"/>
                <a:gd name="T108" fmla="*/ 1487 w 1646"/>
                <a:gd name="T109" fmla="*/ 1540 h 1544"/>
                <a:gd name="T110" fmla="*/ 1508 w 1646"/>
                <a:gd name="T111" fmla="*/ 1540 h 1544"/>
                <a:gd name="T112" fmla="*/ 1529 w 1646"/>
                <a:gd name="T113" fmla="*/ 1540 h 1544"/>
                <a:gd name="T114" fmla="*/ 1545 w 1646"/>
                <a:gd name="T115" fmla="*/ 1540 h 1544"/>
                <a:gd name="T116" fmla="*/ 1566 w 1646"/>
                <a:gd name="T117" fmla="*/ 1540 h 1544"/>
                <a:gd name="T118" fmla="*/ 1587 w 1646"/>
                <a:gd name="T119" fmla="*/ 1540 h 1544"/>
                <a:gd name="T120" fmla="*/ 1608 w 1646"/>
                <a:gd name="T121" fmla="*/ 1540 h 1544"/>
                <a:gd name="T122" fmla="*/ 1629 w 1646"/>
                <a:gd name="T123" fmla="*/ 1540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6" h="1544">
                  <a:moveTo>
                    <a:pt x="0" y="1540"/>
                  </a:moveTo>
                  <a:lnTo>
                    <a:pt x="4" y="1544"/>
                  </a:lnTo>
                  <a:lnTo>
                    <a:pt x="4" y="1540"/>
                  </a:lnTo>
                  <a:lnTo>
                    <a:pt x="4" y="1544"/>
                  </a:lnTo>
                  <a:lnTo>
                    <a:pt x="4" y="1540"/>
                  </a:lnTo>
                  <a:lnTo>
                    <a:pt x="4" y="1544"/>
                  </a:lnTo>
                  <a:lnTo>
                    <a:pt x="4" y="1540"/>
                  </a:lnTo>
                  <a:lnTo>
                    <a:pt x="4" y="1544"/>
                  </a:lnTo>
                  <a:lnTo>
                    <a:pt x="4" y="1540"/>
                  </a:lnTo>
                  <a:lnTo>
                    <a:pt x="8" y="1544"/>
                  </a:lnTo>
                  <a:lnTo>
                    <a:pt x="8" y="1540"/>
                  </a:lnTo>
                  <a:lnTo>
                    <a:pt x="8" y="1544"/>
                  </a:lnTo>
                  <a:lnTo>
                    <a:pt x="8" y="1540"/>
                  </a:lnTo>
                  <a:lnTo>
                    <a:pt x="8" y="1544"/>
                  </a:lnTo>
                  <a:lnTo>
                    <a:pt x="12" y="1540"/>
                  </a:lnTo>
                  <a:lnTo>
                    <a:pt x="12" y="1544"/>
                  </a:lnTo>
                  <a:lnTo>
                    <a:pt x="12" y="1540"/>
                  </a:lnTo>
                  <a:lnTo>
                    <a:pt x="12" y="1544"/>
                  </a:lnTo>
                  <a:lnTo>
                    <a:pt x="12" y="1540"/>
                  </a:lnTo>
                  <a:lnTo>
                    <a:pt x="12" y="1544"/>
                  </a:lnTo>
                  <a:lnTo>
                    <a:pt x="12" y="1540"/>
                  </a:lnTo>
                  <a:lnTo>
                    <a:pt x="16" y="1544"/>
                  </a:lnTo>
                  <a:lnTo>
                    <a:pt x="16" y="1540"/>
                  </a:lnTo>
                  <a:lnTo>
                    <a:pt x="16" y="1544"/>
                  </a:lnTo>
                  <a:lnTo>
                    <a:pt x="16" y="1540"/>
                  </a:lnTo>
                  <a:lnTo>
                    <a:pt x="16" y="1544"/>
                  </a:lnTo>
                  <a:lnTo>
                    <a:pt x="21" y="1540"/>
                  </a:lnTo>
                  <a:lnTo>
                    <a:pt x="21" y="1544"/>
                  </a:lnTo>
                  <a:lnTo>
                    <a:pt x="21" y="1540"/>
                  </a:lnTo>
                  <a:lnTo>
                    <a:pt x="21" y="1544"/>
                  </a:lnTo>
                  <a:lnTo>
                    <a:pt x="25" y="1540"/>
                  </a:lnTo>
                  <a:lnTo>
                    <a:pt x="25" y="1544"/>
                  </a:lnTo>
                  <a:lnTo>
                    <a:pt x="25" y="1540"/>
                  </a:lnTo>
                  <a:lnTo>
                    <a:pt x="25" y="1544"/>
                  </a:lnTo>
                  <a:lnTo>
                    <a:pt x="25" y="1540"/>
                  </a:lnTo>
                  <a:lnTo>
                    <a:pt x="25" y="1544"/>
                  </a:lnTo>
                  <a:lnTo>
                    <a:pt x="29" y="1540"/>
                  </a:lnTo>
                  <a:lnTo>
                    <a:pt x="29" y="1544"/>
                  </a:lnTo>
                  <a:lnTo>
                    <a:pt x="29" y="1540"/>
                  </a:lnTo>
                  <a:lnTo>
                    <a:pt x="29" y="1544"/>
                  </a:lnTo>
                  <a:lnTo>
                    <a:pt x="33" y="1540"/>
                  </a:lnTo>
                  <a:lnTo>
                    <a:pt x="33" y="1544"/>
                  </a:lnTo>
                  <a:lnTo>
                    <a:pt x="33" y="1540"/>
                  </a:lnTo>
                  <a:lnTo>
                    <a:pt x="33" y="1544"/>
                  </a:lnTo>
                  <a:lnTo>
                    <a:pt x="33" y="1540"/>
                  </a:lnTo>
                  <a:lnTo>
                    <a:pt x="33" y="1544"/>
                  </a:lnTo>
                  <a:lnTo>
                    <a:pt x="33" y="1540"/>
                  </a:lnTo>
                  <a:lnTo>
                    <a:pt x="37" y="1544"/>
                  </a:lnTo>
                  <a:lnTo>
                    <a:pt x="37" y="1540"/>
                  </a:lnTo>
                  <a:lnTo>
                    <a:pt x="37" y="1544"/>
                  </a:lnTo>
                  <a:lnTo>
                    <a:pt x="37" y="1540"/>
                  </a:lnTo>
                  <a:lnTo>
                    <a:pt x="37" y="1544"/>
                  </a:lnTo>
                  <a:lnTo>
                    <a:pt x="42" y="1540"/>
                  </a:lnTo>
                  <a:lnTo>
                    <a:pt x="42" y="1544"/>
                  </a:lnTo>
                  <a:lnTo>
                    <a:pt x="42" y="1540"/>
                  </a:lnTo>
                  <a:lnTo>
                    <a:pt x="42" y="1544"/>
                  </a:lnTo>
                  <a:lnTo>
                    <a:pt x="42" y="1540"/>
                  </a:lnTo>
                  <a:lnTo>
                    <a:pt x="46" y="1544"/>
                  </a:lnTo>
                  <a:lnTo>
                    <a:pt x="46" y="1540"/>
                  </a:lnTo>
                  <a:lnTo>
                    <a:pt x="46" y="1544"/>
                  </a:lnTo>
                  <a:lnTo>
                    <a:pt x="46" y="1540"/>
                  </a:lnTo>
                  <a:lnTo>
                    <a:pt x="50" y="1544"/>
                  </a:lnTo>
                  <a:lnTo>
                    <a:pt x="50" y="1540"/>
                  </a:lnTo>
                  <a:lnTo>
                    <a:pt x="50" y="1544"/>
                  </a:lnTo>
                  <a:lnTo>
                    <a:pt x="50" y="1540"/>
                  </a:lnTo>
                  <a:lnTo>
                    <a:pt x="50" y="1544"/>
                  </a:lnTo>
                  <a:lnTo>
                    <a:pt x="54" y="1540"/>
                  </a:lnTo>
                  <a:lnTo>
                    <a:pt x="54" y="1544"/>
                  </a:lnTo>
                  <a:lnTo>
                    <a:pt x="54" y="1540"/>
                  </a:lnTo>
                  <a:lnTo>
                    <a:pt x="54" y="1544"/>
                  </a:lnTo>
                  <a:lnTo>
                    <a:pt x="54" y="1540"/>
                  </a:lnTo>
                  <a:lnTo>
                    <a:pt x="54" y="1544"/>
                  </a:lnTo>
                  <a:lnTo>
                    <a:pt x="58" y="1540"/>
                  </a:lnTo>
                  <a:lnTo>
                    <a:pt x="58" y="1544"/>
                  </a:lnTo>
                  <a:lnTo>
                    <a:pt x="58" y="1540"/>
                  </a:lnTo>
                  <a:lnTo>
                    <a:pt x="58" y="1544"/>
                  </a:lnTo>
                  <a:lnTo>
                    <a:pt x="58" y="1540"/>
                  </a:lnTo>
                  <a:lnTo>
                    <a:pt x="62" y="1544"/>
                  </a:lnTo>
                  <a:lnTo>
                    <a:pt x="62" y="1540"/>
                  </a:lnTo>
                  <a:lnTo>
                    <a:pt x="62" y="1544"/>
                  </a:lnTo>
                  <a:lnTo>
                    <a:pt x="62" y="1540"/>
                  </a:lnTo>
                  <a:lnTo>
                    <a:pt x="67" y="1544"/>
                  </a:lnTo>
                  <a:lnTo>
                    <a:pt x="67" y="1540"/>
                  </a:lnTo>
                  <a:lnTo>
                    <a:pt x="67" y="1544"/>
                  </a:lnTo>
                  <a:lnTo>
                    <a:pt x="67" y="1540"/>
                  </a:lnTo>
                  <a:lnTo>
                    <a:pt x="67" y="1544"/>
                  </a:lnTo>
                  <a:lnTo>
                    <a:pt x="67" y="1540"/>
                  </a:lnTo>
                  <a:lnTo>
                    <a:pt x="71" y="1544"/>
                  </a:lnTo>
                  <a:lnTo>
                    <a:pt x="71" y="1540"/>
                  </a:lnTo>
                  <a:lnTo>
                    <a:pt x="71" y="1544"/>
                  </a:lnTo>
                  <a:lnTo>
                    <a:pt x="71" y="1540"/>
                  </a:lnTo>
                  <a:lnTo>
                    <a:pt x="71" y="1544"/>
                  </a:lnTo>
                  <a:lnTo>
                    <a:pt x="75" y="1540"/>
                  </a:lnTo>
                  <a:lnTo>
                    <a:pt x="75" y="1544"/>
                  </a:lnTo>
                  <a:lnTo>
                    <a:pt x="75" y="1540"/>
                  </a:lnTo>
                  <a:lnTo>
                    <a:pt x="75" y="1544"/>
                  </a:lnTo>
                  <a:lnTo>
                    <a:pt x="75" y="1540"/>
                  </a:lnTo>
                  <a:lnTo>
                    <a:pt x="79" y="1544"/>
                  </a:lnTo>
                  <a:lnTo>
                    <a:pt x="79" y="1540"/>
                  </a:lnTo>
                  <a:lnTo>
                    <a:pt x="79" y="1544"/>
                  </a:lnTo>
                  <a:lnTo>
                    <a:pt x="79" y="1540"/>
                  </a:lnTo>
                  <a:lnTo>
                    <a:pt x="79" y="1544"/>
                  </a:lnTo>
                  <a:lnTo>
                    <a:pt x="79" y="1540"/>
                  </a:lnTo>
                  <a:lnTo>
                    <a:pt x="83" y="1544"/>
                  </a:lnTo>
                  <a:lnTo>
                    <a:pt x="83" y="1540"/>
                  </a:lnTo>
                  <a:lnTo>
                    <a:pt x="83" y="1544"/>
                  </a:lnTo>
                  <a:lnTo>
                    <a:pt x="83" y="1540"/>
                  </a:lnTo>
                  <a:lnTo>
                    <a:pt x="83" y="1544"/>
                  </a:lnTo>
                  <a:lnTo>
                    <a:pt x="83" y="1540"/>
                  </a:lnTo>
                  <a:lnTo>
                    <a:pt x="83" y="1544"/>
                  </a:lnTo>
                  <a:lnTo>
                    <a:pt x="88" y="1540"/>
                  </a:lnTo>
                  <a:lnTo>
                    <a:pt x="88" y="1544"/>
                  </a:lnTo>
                  <a:lnTo>
                    <a:pt x="88" y="1540"/>
                  </a:lnTo>
                  <a:lnTo>
                    <a:pt x="88" y="1544"/>
                  </a:lnTo>
                  <a:lnTo>
                    <a:pt x="92" y="1540"/>
                  </a:lnTo>
                  <a:lnTo>
                    <a:pt x="92" y="1544"/>
                  </a:lnTo>
                  <a:lnTo>
                    <a:pt x="92" y="1540"/>
                  </a:lnTo>
                  <a:lnTo>
                    <a:pt x="92" y="1544"/>
                  </a:lnTo>
                  <a:lnTo>
                    <a:pt x="92" y="1540"/>
                  </a:lnTo>
                  <a:lnTo>
                    <a:pt x="96" y="1544"/>
                  </a:lnTo>
                  <a:lnTo>
                    <a:pt x="96" y="1540"/>
                  </a:lnTo>
                  <a:lnTo>
                    <a:pt x="96" y="1544"/>
                  </a:lnTo>
                  <a:lnTo>
                    <a:pt x="96" y="1540"/>
                  </a:lnTo>
                  <a:lnTo>
                    <a:pt x="100" y="1544"/>
                  </a:lnTo>
                  <a:lnTo>
                    <a:pt x="100" y="1540"/>
                  </a:lnTo>
                  <a:lnTo>
                    <a:pt x="100" y="1544"/>
                  </a:lnTo>
                  <a:lnTo>
                    <a:pt x="100" y="1540"/>
                  </a:lnTo>
                  <a:lnTo>
                    <a:pt x="100" y="1544"/>
                  </a:lnTo>
                  <a:lnTo>
                    <a:pt x="100" y="1540"/>
                  </a:lnTo>
                  <a:lnTo>
                    <a:pt x="104" y="1544"/>
                  </a:lnTo>
                  <a:lnTo>
                    <a:pt x="104" y="1540"/>
                  </a:lnTo>
                  <a:lnTo>
                    <a:pt x="104" y="1544"/>
                  </a:lnTo>
                  <a:lnTo>
                    <a:pt x="104" y="1540"/>
                  </a:lnTo>
                  <a:lnTo>
                    <a:pt x="104" y="1544"/>
                  </a:lnTo>
                  <a:lnTo>
                    <a:pt x="108" y="1540"/>
                  </a:lnTo>
                  <a:lnTo>
                    <a:pt x="108" y="1544"/>
                  </a:lnTo>
                  <a:lnTo>
                    <a:pt x="113" y="1540"/>
                  </a:lnTo>
                  <a:lnTo>
                    <a:pt x="113" y="1544"/>
                  </a:lnTo>
                  <a:lnTo>
                    <a:pt x="113" y="1540"/>
                  </a:lnTo>
                  <a:lnTo>
                    <a:pt x="113" y="1544"/>
                  </a:lnTo>
                  <a:lnTo>
                    <a:pt x="113" y="1540"/>
                  </a:lnTo>
                  <a:lnTo>
                    <a:pt x="113" y="1544"/>
                  </a:lnTo>
                  <a:lnTo>
                    <a:pt x="113" y="1540"/>
                  </a:lnTo>
                  <a:lnTo>
                    <a:pt x="113" y="1544"/>
                  </a:lnTo>
                  <a:lnTo>
                    <a:pt x="117" y="1540"/>
                  </a:lnTo>
                  <a:lnTo>
                    <a:pt x="117" y="1544"/>
                  </a:lnTo>
                  <a:lnTo>
                    <a:pt x="117" y="1540"/>
                  </a:lnTo>
                  <a:lnTo>
                    <a:pt x="117" y="1544"/>
                  </a:lnTo>
                  <a:lnTo>
                    <a:pt x="117" y="1540"/>
                  </a:lnTo>
                  <a:lnTo>
                    <a:pt x="117" y="1544"/>
                  </a:lnTo>
                  <a:lnTo>
                    <a:pt x="117" y="1540"/>
                  </a:lnTo>
                  <a:lnTo>
                    <a:pt x="117" y="1544"/>
                  </a:lnTo>
                  <a:lnTo>
                    <a:pt x="117" y="1540"/>
                  </a:lnTo>
                  <a:lnTo>
                    <a:pt x="121" y="1544"/>
                  </a:lnTo>
                  <a:lnTo>
                    <a:pt x="121" y="1540"/>
                  </a:lnTo>
                  <a:lnTo>
                    <a:pt x="121" y="1544"/>
                  </a:lnTo>
                  <a:lnTo>
                    <a:pt x="121" y="1540"/>
                  </a:lnTo>
                  <a:lnTo>
                    <a:pt x="121" y="1544"/>
                  </a:lnTo>
                  <a:lnTo>
                    <a:pt x="121" y="1540"/>
                  </a:lnTo>
                  <a:lnTo>
                    <a:pt x="125" y="1544"/>
                  </a:lnTo>
                  <a:lnTo>
                    <a:pt x="125" y="1540"/>
                  </a:lnTo>
                  <a:lnTo>
                    <a:pt x="125" y="1544"/>
                  </a:lnTo>
                  <a:lnTo>
                    <a:pt x="125" y="1540"/>
                  </a:lnTo>
                  <a:lnTo>
                    <a:pt x="125" y="1544"/>
                  </a:lnTo>
                  <a:lnTo>
                    <a:pt x="129" y="1540"/>
                  </a:lnTo>
                  <a:lnTo>
                    <a:pt x="129" y="1544"/>
                  </a:lnTo>
                  <a:lnTo>
                    <a:pt x="129" y="1540"/>
                  </a:lnTo>
                  <a:lnTo>
                    <a:pt x="129" y="1544"/>
                  </a:lnTo>
                  <a:lnTo>
                    <a:pt x="129" y="1540"/>
                  </a:lnTo>
                  <a:lnTo>
                    <a:pt x="129" y="1544"/>
                  </a:lnTo>
                  <a:lnTo>
                    <a:pt x="129" y="1540"/>
                  </a:lnTo>
                  <a:lnTo>
                    <a:pt x="129" y="1544"/>
                  </a:lnTo>
                  <a:lnTo>
                    <a:pt x="133" y="1540"/>
                  </a:lnTo>
                  <a:lnTo>
                    <a:pt x="133" y="1544"/>
                  </a:lnTo>
                  <a:lnTo>
                    <a:pt x="133" y="1540"/>
                  </a:lnTo>
                  <a:lnTo>
                    <a:pt x="133" y="1544"/>
                  </a:lnTo>
                  <a:lnTo>
                    <a:pt x="138" y="1540"/>
                  </a:lnTo>
                  <a:lnTo>
                    <a:pt x="138" y="1544"/>
                  </a:lnTo>
                  <a:lnTo>
                    <a:pt x="138" y="1540"/>
                  </a:lnTo>
                  <a:lnTo>
                    <a:pt x="138" y="1544"/>
                  </a:lnTo>
                  <a:lnTo>
                    <a:pt x="138" y="1540"/>
                  </a:lnTo>
                  <a:lnTo>
                    <a:pt x="142" y="1544"/>
                  </a:lnTo>
                  <a:lnTo>
                    <a:pt x="142" y="1540"/>
                  </a:lnTo>
                  <a:lnTo>
                    <a:pt x="142" y="1544"/>
                  </a:lnTo>
                  <a:lnTo>
                    <a:pt x="142" y="1540"/>
                  </a:lnTo>
                  <a:lnTo>
                    <a:pt x="142" y="1544"/>
                  </a:lnTo>
                  <a:lnTo>
                    <a:pt x="146" y="1540"/>
                  </a:lnTo>
                  <a:lnTo>
                    <a:pt x="146" y="1544"/>
                  </a:lnTo>
                  <a:lnTo>
                    <a:pt x="146" y="1540"/>
                  </a:lnTo>
                  <a:lnTo>
                    <a:pt x="146" y="1544"/>
                  </a:lnTo>
                  <a:lnTo>
                    <a:pt x="146" y="1540"/>
                  </a:lnTo>
                  <a:lnTo>
                    <a:pt x="146" y="1544"/>
                  </a:lnTo>
                  <a:lnTo>
                    <a:pt x="150" y="1540"/>
                  </a:lnTo>
                  <a:lnTo>
                    <a:pt x="150" y="1544"/>
                  </a:lnTo>
                  <a:lnTo>
                    <a:pt x="150" y="1540"/>
                  </a:lnTo>
                  <a:lnTo>
                    <a:pt x="150" y="1544"/>
                  </a:lnTo>
                  <a:lnTo>
                    <a:pt x="150" y="1540"/>
                  </a:lnTo>
                  <a:lnTo>
                    <a:pt x="150" y="1544"/>
                  </a:lnTo>
                  <a:lnTo>
                    <a:pt x="150" y="1540"/>
                  </a:lnTo>
                  <a:lnTo>
                    <a:pt x="150" y="1544"/>
                  </a:lnTo>
                  <a:lnTo>
                    <a:pt x="154" y="1540"/>
                  </a:lnTo>
                  <a:lnTo>
                    <a:pt x="154" y="1544"/>
                  </a:lnTo>
                  <a:lnTo>
                    <a:pt x="154" y="1540"/>
                  </a:lnTo>
                  <a:lnTo>
                    <a:pt x="154" y="1544"/>
                  </a:lnTo>
                  <a:lnTo>
                    <a:pt x="159" y="1540"/>
                  </a:lnTo>
                  <a:lnTo>
                    <a:pt x="159" y="1544"/>
                  </a:lnTo>
                  <a:lnTo>
                    <a:pt x="159" y="1540"/>
                  </a:lnTo>
                  <a:lnTo>
                    <a:pt x="159" y="1544"/>
                  </a:lnTo>
                  <a:lnTo>
                    <a:pt x="163" y="1540"/>
                  </a:lnTo>
                  <a:lnTo>
                    <a:pt x="163" y="1544"/>
                  </a:lnTo>
                  <a:lnTo>
                    <a:pt x="163" y="1540"/>
                  </a:lnTo>
                  <a:lnTo>
                    <a:pt x="167" y="1544"/>
                  </a:lnTo>
                  <a:lnTo>
                    <a:pt x="167" y="1540"/>
                  </a:lnTo>
                  <a:lnTo>
                    <a:pt x="167" y="1544"/>
                  </a:lnTo>
                  <a:lnTo>
                    <a:pt x="167" y="1540"/>
                  </a:lnTo>
                  <a:lnTo>
                    <a:pt x="167" y="1544"/>
                  </a:lnTo>
                  <a:lnTo>
                    <a:pt x="167" y="1540"/>
                  </a:lnTo>
                  <a:lnTo>
                    <a:pt x="167" y="1544"/>
                  </a:lnTo>
                  <a:lnTo>
                    <a:pt x="171" y="1540"/>
                  </a:lnTo>
                  <a:lnTo>
                    <a:pt x="171" y="1544"/>
                  </a:lnTo>
                  <a:lnTo>
                    <a:pt x="171" y="1540"/>
                  </a:lnTo>
                  <a:lnTo>
                    <a:pt x="175" y="1544"/>
                  </a:lnTo>
                  <a:lnTo>
                    <a:pt x="175" y="1540"/>
                  </a:lnTo>
                  <a:lnTo>
                    <a:pt x="175" y="1544"/>
                  </a:lnTo>
                  <a:lnTo>
                    <a:pt x="175" y="1540"/>
                  </a:lnTo>
                  <a:lnTo>
                    <a:pt x="175" y="1544"/>
                  </a:lnTo>
                  <a:lnTo>
                    <a:pt x="175" y="1540"/>
                  </a:lnTo>
                  <a:lnTo>
                    <a:pt x="175" y="1544"/>
                  </a:lnTo>
                  <a:lnTo>
                    <a:pt x="179" y="1540"/>
                  </a:lnTo>
                  <a:lnTo>
                    <a:pt x="179" y="1544"/>
                  </a:lnTo>
                  <a:lnTo>
                    <a:pt x="179" y="1540"/>
                  </a:lnTo>
                  <a:lnTo>
                    <a:pt x="179" y="1544"/>
                  </a:lnTo>
                  <a:lnTo>
                    <a:pt x="179" y="1540"/>
                  </a:lnTo>
                  <a:lnTo>
                    <a:pt x="184" y="1544"/>
                  </a:lnTo>
                  <a:lnTo>
                    <a:pt x="184" y="1540"/>
                  </a:lnTo>
                  <a:lnTo>
                    <a:pt x="184" y="1544"/>
                  </a:lnTo>
                  <a:lnTo>
                    <a:pt x="184" y="1540"/>
                  </a:lnTo>
                  <a:lnTo>
                    <a:pt x="184" y="1544"/>
                  </a:lnTo>
                  <a:lnTo>
                    <a:pt x="184" y="1540"/>
                  </a:lnTo>
                  <a:lnTo>
                    <a:pt x="188" y="1544"/>
                  </a:lnTo>
                  <a:lnTo>
                    <a:pt x="188" y="1540"/>
                  </a:lnTo>
                  <a:lnTo>
                    <a:pt x="188" y="1544"/>
                  </a:lnTo>
                  <a:lnTo>
                    <a:pt x="188" y="1540"/>
                  </a:lnTo>
                  <a:lnTo>
                    <a:pt x="192" y="1544"/>
                  </a:lnTo>
                  <a:lnTo>
                    <a:pt x="192" y="1540"/>
                  </a:lnTo>
                  <a:lnTo>
                    <a:pt x="192" y="1544"/>
                  </a:lnTo>
                  <a:lnTo>
                    <a:pt x="192" y="1540"/>
                  </a:lnTo>
                  <a:lnTo>
                    <a:pt x="192" y="1544"/>
                  </a:lnTo>
                  <a:lnTo>
                    <a:pt x="192" y="1540"/>
                  </a:lnTo>
                  <a:lnTo>
                    <a:pt x="196" y="1544"/>
                  </a:lnTo>
                  <a:lnTo>
                    <a:pt x="196" y="1540"/>
                  </a:lnTo>
                  <a:lnTo>
                    <a:pt x="196" y="1544"/>
                  </a:lnTo>
                  <a:lnTo>
                    <a:pt x="196" y="1540"/>
                  </a:lnTo>
                  <a:lnTo>
                    <a:pt x="196" y="1544"/>
                  </a:lnTo>
                  <a:lnTo>
                    <a:pt x="196" y="1540"/>
                  </a:lnTo>
                  <a:lnTo>
                    <a:pt x="196" y="1544"/>
                  </a:lnTo>
                  <a:lnTo>
                    <a:pt x="196" y="1540"/>
                  </a:lnTo>
                  <a:lnTo>
                    <a:pt x="200" y="1544"/>
                  </a:lnTo>
                  <a:lnTo>
                    <a:pt x="200" y="1540"/>
                  </a:lnTo>
                  <a:lnTo>
                    <a:pt x="200" y="1544"/>
                  </a:lnTo>
                  <a:lnTo>
                    <a:pt x="200" y="1540"/>
                  </a:lnTo>
                  <a:lnTo>
                    <a:pt x="200" y="1544"/>
                  </a:lnTo>
                  <a:lnTo>
                    <a:pt x="204" y="1540"/>
                  </a:lnTo>
                  <a:lnTo>
                    <a:pt x="204" y="1544"/>
                  </a:lnTo>
                  <a:lnTo>
                    <a:pt x="204" y="1540"/>
                  </a:lnTo>
                  <a:lnTo>
                    <a:pt x="204" y="1544"/>
                  </a:lnTo>
                  <a:lnTo>
                    <a:pt x="204" y="1540"/>
                  </a:lnTo>
                  <a:lnTo>
                    <a:pt x="204" y="1544"/>
                  </a:lnTo>
                  <a:lnTo>
                    <a:pt x="209" y="1540"/>
                  </a:lnTo>
                  <a:lnTo>
                    <a:pt x="209" y="1544"/>
                  </a:lnTo>
                  <a:lnTo>
                    <a:pt x="209" y="1540"/>
                  </a:lnTo>
                  <a:lnTo>
                    <a:pt x="209" y="1544"/>
                  </a:lnTo>
                  <a:lnTo>
                    <a:pt x="209" y="1540"/>
                  </a:lnTo>
                  <a:lnTo>
                    <a:pt x="213" y="1544"/>
                  </a:lnTo>
                  <a:lnTo>
                    <a:pt x="213" y="1540"/>
                  </a:lnTo>
                  <a:lnTo>
                    <a:pt x="213" y="1544"/>
                  </a:lnTo>
                  <a:lnTo>
                    <a:pt x="213" y="1540"/>
                  </a:lnTo>
                  <a:lnTo>
                    <a:pt x="213" y="1544"/>
                  </a:lnTo>
                  <a:lnTo>
                    <a:pt x="213" y="1540"/>
                  </a:lnTo>
                  <a:lnTo>
                    <a:pt x="213" y="1544"/>
                  </a:lnTo>
                  <a:lnTo>
                    <a:pt x="217" y="1540"/>
                  </a:lnTo>
                  <a:lnTo>
                    <a:pt x="217" y="1544"/>
                  </a:lnTo>
                  <a:lnTo>
                    <a:pt x="217" y="1540"/>
                  </a:lnTo>
                  <a:lnTo>
                    <a:pt x="217" y="1544"/>
                  </a:lnTo>
                  <a:lnTo>
                    <a:pt x="217" y="1540"/>
                  </a:lnTo>
                  <a:lnTo>
                    <a:pt x="217" y="1544"/>
                  </a:lnTo>
                  <a:lnTo>
                    <a:pt x="221" y="1540"/>
                  </a:lnTo>
                  <a:lnTo>
                    <a:pt x="221" y="1544"/>
                  </a:lnTo>
                  <a:lnTo>
                    <a:pt x="221" y="1540"/>
                  </a:lnTo>
                  <a:lnTo>
                    <a:pt x="221" y="1544"/>
                  </a:lnTo>
                  <a:lnTo>
                    <a:pt x="221" y="1540"/>
                  </a:lnTo>
                  <a:lnTo>
                    <a:pt x="225" y="1544"/>
                  </a:lnTo>
                  <a:lnTo>
                    <a:pt x="225" y="1540"/>
                  </a:lnTo>
                  <a:lnTo>
                    <a:pt x="225" y="1544"/>
                  </a:lnTo>
                  <a:lnTo>
                    <a:pt x="225" y="1540"/>
                  </a:lnTo>
                  <a:lnTo>
                    <a:pt x="225" y="1544"/>
                  </a:lnTo>
                  <a:lnTo>
                    <a:pt x="230" y="1540"/>
                  </a:lnTo>
                  <a:lnTo>
                    <a:pt x="230" y="1544"/>
                  </a:lnTo>
                  <a:lnTo>
                    <a:pt x="230" y="1540"/>
                  </a:lnTo>
                  <a:lnTo>
                    <a:pt x="234" y="1544"/>
                  </a:lnTo>
                  <a:lnTo>
                    <a:pt x="234" y="1540"/>
                  </a:lnTo>
                  <a:lnTo>
                    <a:pt x="234" y="1544"/>
                  </a:lnTo>
                  <a:lnTo>
                    <a:pt x="234" y="1540"/>
                  </a:lnTo>
                  <a:lnTo>
                    <a:pt x="234" y="1544"/>
                  </a:lnTo>
                  <a:lnTo>
                    <a:pt x="234" y="1540"/>
                  </a:lnTo>
                  <a:lnTo>
                    <a:pt x="234" y="1544"/>
                  </a:lnTo>
                  <a:lnTo>
                    <a:pt x="238" y="1540"/>
                  </a:lnTo>
                  <a:lnTo>
                    <a:pt x="238" y="1544"/>
                  </a:lnTo>
                  <a:lnTo>
                    <a:pt x="238" y="1540"/>
                  </a:lnTo>
                  <a:lnTo>
                    <a:pt x="238" y="1544"/>
                  </a:lnTo>
                  <a:lnTo>
                    <a:pt x="238" y="1540"/>
                  </a:lnTo>
                  <a:lnTo>
                    <a:pt x="238" y="1544"/>
                  </a:lnTo>
                  <a:lnTo>
                    <a:pt x="242" y="1540"/>
                  </a:lnTo>
                  <a:lnTo>
                    <a:pt x="242" y="1544"/>
                  </a:lnTo>
                  <a:lnTo>
                    <a:pt x="242" y="1540"/>
                  </a:lnTo>
                  <a:lnTo>
                    <a:pt x="242" y="1544"/>
                  </a:lnTo>
                  <a:lnTo>
                    <a:pt x="246" y="1540"/>
                  </a:lnTo>
                  <a:lnTo>
                    <a:pt x="246" y="1544"/>
                  </a:lnTo>
                  <a:lnTo>
                    <a:pt x="246" y="1540"/>
                  </a:lnTo>
                  <a:lnTo>
                    <a:pt x="246" y="1544"/>
                  </a:lnTo>
                  <a:lnTo>
                    <a:pt x="246" y="1540"/>
                  </a:lnTo>
                  <a:lnTo>
                    <a:pt x="250" y="1544"/>
                  </a:lnTo>
                  <a:lnTo>
                    <a:pt x="250" y="1540"/>
                  </a:lnTo>
                  <a:lnTo>
                    <a:pt x="250" y="1544"/>
                  </a:lnTo>
                  <a:lnTo>
                    <a:pt x="250" y="1540"/>
                  </a:lnTo>
                  <a:lnTo>
                    <a:pt x="255" y="1544"/>
                  </a:lnTo>
                  <a:lnTo>
                    <a:pt x="255" y="1540"/>
                  </a:lnTo>
                  <a:lnTo>
                    <a:pt x="255" y="1544"/>
                  </a:lnTo>
                  <a:lnTo>
                    <a:pt x="255" y="1540"/>
                  </a:lnTo>
                  <a:lnTo>
                    <a:pt x="255" y="1544"/>
                  </a:lnTo>
                  <a:lnTo>
                    <a:pt x="259" y="1540"/>
                  </a:lnTo>
                  <a:lnTo>
                    <a:pt x="259" y="1544"/>
                  </a:lnTo>
                  <a:lnTo>
                    <a:pt x="263" y="1540"/>
                  </a:lnTo>
                  <a:lnTo>
                    <a:pt x="263" y="1544"/>
                  </a:lnTo>
                  <a:lnTo>
                    <a:pt x="267" y="1540"/>
                  </a:lnTo>
                  <a:lnTo>
                    <a:pt x="267" y="1544"/>
                  </a:lnTo>
                  <a:lnTo>
                    <a:pt x="267" y="1540"/>
                  </a:lnTo>
                  <a:lnTo>
                    <a:pt x="267" y="1544"/>
                  </a:lnTo>
                  <a:lnTo>
                    <a:pt x="267" y="1540"/>
                  </a:lnTo>
                  <a:lnTo>
                    <a:pt x="267" y="1544"/>
                  </a:lnTo>
                  <a:lnTo>
                    <a:pt x="271" y="1540"/>
                  </a:lnTo>
                  <a:lnTo>
                    <a:pt x="271" y="1544"/>
                  </a:lnTo>
                  <a:lnTo>
                    <a:pt x="271" y="1540"/>
                  </a:lnTo>
                  <a:lnTo>
                    <a:pt x="271" y="1544"/>
                  </a:lnTo>
                  <a:lnTo>
                    <a:pt x="276" y="1540"/>
                  </a:lnTo>
                  <a:lnTo>
                    <a:pt x="276" y="1544"/>
                  </a:lnTo>
                  <a:lnTo>
                    <a:pt x="276" y="1540"/>
                  </a:lnTo>
                  <a:lnTo>
                    <a:pt x="276" y="1544"/>
                  </a:lnTo>
                  <a:lnTo>
                    <a:pt x="276" y="1540"/>
                  </a:lnTo>
                  <a:lnTo>
                    <a:pt x="276" y="1544"/>
                  </a:lnTo>
                  <a:lnTo>
                    <a:pt x="276" y="1540"/>
                  </a:lnTo>
                  <a:lnTo>
                    <a:pt x="280" y="1544"/>
                  </a:lnTo>
                  <a:lnTo>
                    <a:pt x="280" y="1540"/>
                  </a:lnTo>
                  <a:lnTo>
                    <a:pt x="280" y="1544"/>
                  </a:lnTo>
                  <a:lnTo>
                    <a:pt x="280" y="1540"/>
                  </a:lnTo>
                  <a:lnTo>
                    <a:pt x="280" y="1544"/>
                  </a:lnTo>
                  <a:lnTo>
                    <a:pt x="280" y="1540"/>
                  </a:lnTo>
                  <a:lnTo>
                    <a:pt x="284" y="1544"/>
                  </a:lnTo>
                  <a:lnTo>
                    <a:pt x="284" y="1540"/>
                  </a:lnTo>
                  <a:lnTo>
                    <a:pt x="284" y="1544"/>
                  </a:lnTo>
                  <a:lnTo>
                    <a:pt x="284" y="1540"/>
                  </a:lnTo>
                  <a:lnTo>
                    <a:pt x="284" y="1544"/>
                  </a:lnTo>
                  <a:lnTo>
                    <a:pt x="288" y="1540"/>
                  </a:lnTo>
                  <a:lnTo>
                    <a:pt x="288" y="1544"/>
                  </a:lnTo>
                  <a:lnTo>
                    <a:pt x="288" y="1540"/>
                  </a:lnTo>
                  <a:lnTo>
                    <a:pt x="288" y="1544"/>
                  </a:lnTo>
                  <a:lnTo>
                    <a:pt x="288" y="1540"/>
                  </a:lnTo>
                  <a:lnTo>
                    <a:pt x="288" y="1544"/>
                  </a:lnTo>
                  <a:lnTo>
                    <a:pt x="288" y="1540"/>
                  </a:lnTo>
                  <a:lnTo>
                    <a:pt x="292" y="1544"/>
                  </a:lnTo>
                  <a:lnTo>
                    <a:pt x="292" y="1540"/>
                  </a:lnTo>
                  <a:lnTo>
                    <a:pt x="292" y="1544"/>
                  </a:lnTo>
                  <a:lnTo>
                    <a:pt x="292" y="1540"/>
                  </a:lnTo>
                  <a:lnTo>
                    <a:pt x="292" y="1544"/>
                  </a:lnTo>
                  <a:lnTo>
                    <a:pt x="292" y="1540"/>
                  </a:lnTo>
                  <a:lnTo>
                    <a:pt x="296" y="1544"/>
                  </a:lnTo>
                  <a:lnTo>
                    <a:pt x="296" y="1540"/>
                  </a:lnTo>
                  <a:lnTo>
                    <a:pt x="296" y="1544"/>
                  </a:lnTo>
                  <a:lnTo>
                    <a:pt x="296" y="1540"/>
                  </a:lnTo>
                  <a:lnTo>
                    <a:pt x="296" y="1544"/>
                  </a:lnTo>
                  <a:lnTo>
                    <a:pt x="301" y="1540"/>
                  </a:lnTo>
                  <a:lnTo>
                    <a:pt x="301" y="1544"/>
                  </a:lnTo>
                  <a:lnTo>
                    <a:pt x="301" y="1540"/>
                  </a:lnTo>
                  <a:lnTo>
                    <a:pt x="301" y="1544"/>
                  </a:lnTo>
                  <a:lnTo>
                    <a:pt x="301" y="1540"/>
                  </a:lnTo>
                  <a:lnTo>
                    <a:pt x="301" y="1544"/>
                  </a:lnTo>
                  <a:lnTo>
                    <a:pt x="305" y="1540"/>
                  </a:lnTo>
                  <a:lnTo>
                    <a:pt x="305" y="1544"/>
                  </a:lnTo>
                  <a:lnTo>
                    <a:pt x="305" y="1540"/>
                  </a:lnTo>
                  <a:lnTo>
                    <a:pt x="305" y="1544"/>
                  </a:lnTo>
                  <a:lnTo>
                    <a:pt x="305" y="1540"/>
                  </a:lnTo>
                  <a:lnTo>
                    <a:pt x="305" y="1544"/>
                  </a:lnTo>
                  <a:lnTo>
                    <a:pt x="309" y="1540"/>
                  </a:lnTo>
                  <a:lnTo>
                    <a:pt x="309" y="1544"/>
                  </a:lnTo>
                  <a:lnTo>
                    <a:pt x="309" y="1540"/>
                  </a:lnTo>
                  <a:lnTo>
                    <a:pt x="309" y="1544"/>
                  </a:lnTo>
                  <a:lnTo>
                    <a:pt x="309" y="1540"/>
                  </a:lnTo>
                  <a:lnTo>
                    <a:pt x="309" y="1544"/>
                  </a:lnTo>
                  <a:lnTo>
                    <a:pt x="309" y="1540"/>
                  </a:lnTo>
                  <a:lnTo>
                    <a:pt x="313" y="1544"/>
                  </a:lnTo>
                  <a:lnTo>
                    <a:pt x="313" y="1540"/>
                  </a:lnTo>
                  <a:lnTo>
                    <a:pt x="313" y="1544"/>
                  </a:lnTo>
                  <a:lnTo>
                    <a:pt x="313" y="1540"/>
                  </a:lnTo>
                  <a:lnTo>
                    <a:pt x="313" y="1544"/>
                  </a:lnTo>
                  <a:lnTo>
                    <a:pt x="313" y="1540"/>
                  </a:lnTo>
                  <a:lnTo>
                    <a:pt x="317" y="1544"/>
                  </a:lnTo>
                  <a:lnTo>
                    <a:pt x="317" y="1540"/>
                  </a:lnTo>
                  <a:lnTo>
                    <a:pt x="317" y="1544"/>
                  </a:lnTo>
                  <a:lnTo>
                    <a:pt x="317" y="1540"/>
                  </a:lnTo>
                  <a:lnTo>
                    <a:pt x="317" y="1544"/>
                  </a:lnTo>
                  <a:lnTo>
                    <a:pt x="321" y="1540"/>
                  </a:lnTo>
                  <a:lnTo>
                    <a:pt x="321" y="1544"/>
                  </a:lnTo>
                  <a:lnTo>
                    <a:pt x="321" y="1540"/>
                  </a:lnTo>
                  <a:lnTo>
                    <a:pt x="321" y="1544"/>
                  </a:lnTo>
                  <a:lnTo>
                    <a:pt x="326" y="1540"/>
                  </a:lnTo>
                  <a:lnTo>
                    <a:pt x="326" y="1544"/>
                  </a:lnTo>
                  <a:lnTo>
                    <a:pt x="326" y="1540"/>
                  </a:lnTo>
                  <a:lnTo>
                    <a:pt x="330" y="1544"/>
                  </a:lnTo>
                  <a:lnTo>
                    <a:pt x="330" y="1540"/>
                  </a:lnTo>
                  <a:lnTo>
                    <a:pt x="330" y="1544"/>
                  </a:lnTo>
                  <a:lnTo>
                    <a:pt x="330" y="1540"/>
                  </a:lnTo>
                  <a:lnTo>
                    <a:pt x="330" y="1544"/>
                  </a:lnTo>
                  <a:lnTo>
                    <a:pt x="334" y="1540"/>
                  </a:lnTo>
                  <a:lnTo>
                    <a:pt x="338" y="1544"/>
                  </a:lnTo>
                  <a:lnTo>
                    <a:pt x="338" y="1540"/>
                  </a:lnTo>
                  <a:lnTo>
                    <a:pt x="338" y="1544"/>
                  </a:lnTo>
                  <a:lnTo>
                    <a:pt x="338" y="1540"/>
                  </a:lnTo>
                  <a:lnTo>
                    <a:pt x="338" y="1544"/>
                  </a:lnTo>
                  <a:lnTo>
                    <a:pt x="338" y="1540"/>
                  </a:lnTo>
                  <a:lnTo>
                    <a:pt x="338" y="1544"/>
                  </a:lnTo>
                  <a:lnTo>
                    <a:pt x="342" y="1540"/>
                  </a:lnTo>
                  <a:lnTo>
                    <a:pt x="342" y="1544"/>
                  </a:lnTo>
                  <a:lnTo>
                    <a:pt x="342" y="1540"/>
                  </a:lnTo>
                  <a:lnTo>
                    <a:pt x="342" y="1544"/>
                  </a:lnTo>
                  <a:lnTo>
                    <a:pt x="347" y="1540"/>
                  </a:lnTo>
                  <a:lnTo>
                    <a:pt x="347" y="1544"/>
                  </a:lnTo>
                  <a:lnTo>
                    <a:pt x="347" y="1540"/>
                  </a:lnTo>
                  <a:lnTo>
                    <a:pt x="347" y="1544"/>
                  </a:lnTo>
                  <a:lnTo>
                    <a:pt x="347" y="1540"/>
                  </a:lnTo>
                  <a:lnTo>
                    <a:pt x="347" y="1544"/>
                  </a:lnTo>
                  <a:lnTo>
                    <a:pt x="351" y="1540"/>
                  </a:lnTo>
                  <a:lnTo>
                    <a:pt x="351" y="1544"/>
                  </a:lnTo>
                  <a:lnTo>
                    <a:pt x="351" y="1540"/>
                  </a:lnTo>
                  <a:lnTo>
                    <a:pt x="351" y="1544"/>
                  </a:lnTo>
                  <a:lnTo>
                    <a:pt x="355" y="1540"/>
                  </a:lnTo>
                  <a:lnTo>
                    <a:pt x="355" y="1544"/>
                  </a:lnTo>
                  <a:lnTo>
                    <a:pt x="355" y="1540"/>
                  </a:lnTo>
                  <a:lnTo>
                    <a:pt x="355" y="1544"/>
                  </a:lnTo>
                  <a:lnTo>
                    <a:pt x="355" y="1540"/>
                  </a:lnTo>
                  <a:lnTo>
                    <a:pt x="359" y="1544"/>
                  </a:lnTo>
                  <a:lnTo>
                    <a:pt x="359" y="1540"/>
                  </a:lnTo>
                  <a:lnTo>
                    <a:pt x="359" y="1544"/>
                  </a:lnTo>
                  <a:lnTo>
                    <a:pt x="359" y="1540"/>
                  </a:lnTo>
                  <a:lnTo>
                    <a:pt x="359" y="1544"/>
                  </a:lnTo>
                  <a:lnTo>
                    <a:pt x="359" y="1540"/>
                  </a:lnTo>
                  <a:lnTo>
                    <a:pt x="359" y="1544"/>
                  </a:lnTo>
                  <a:lnTo>
                    <a:pt x="363" y="1540"/>
                  </a:lnTo>
                  <a:lnTo>
                    <a:pt x="363" y="1544"/>
                  </a:lnTo>
                  <a:lnTo>
                    <a:pt x="363" y="1540"/>
                  </a:lnTo>
                  <a:lnTo>
                    <a:pt x="363" y="1544"/>
                  </a:lnTo>
                  <a:lnTo>
                    <a:pt x="363" y="1540"/>
                  </a:lnTo>
                  <a:lnTo>
                    <a:pt x="363" y="1544"/>
                  </a:lnTo>
                  <a:lnTo>
                    <a:pt x="363" y="1540"/>
                  </a:lnTo>
                  <a:lnTo>
                    <a:pt x="367" y="1544"/>
                  </a:lnTo>
                  <a:lnTo>
                    <a:pt x="367" y="1540"/>
                  </a:lnTo>
                  <a:lnTo>
                    <a:pt x="367" y="1544"/>
                  </a:lnTo>
                  <a:lnTo>
                    <a:pt x="367" y="1540"/>
                  </a:lnTo>
                  <a:lnTo>
                    <a:pt x="372" y="1544"/>
                  </a:lnTo>
                  <a:lnTo>
                    <a:pt x="372" y="1540"/>
                  </a:lnTo>
                  <a:lnTo>
                    <a:pt x="372" y="1544"/>
                  </a:lnTo>
                  <a:lnTo>
                    <a:pt x="376" y="1540"/>
                  </a:lnTo>
                  <a:lnTo>
                    <a:pt x="376" y="1544"/>
                  </a:lnTo>
                  <a:lnTo>
                    <a:pt x="376" y="1540"/>
                  </a:lnTo>
                  <a:lnTo>
                    <a:pt x="376" y="1544"/>
                  </a:lnTo>
                  <a:lnTo>
                    <a:pt x="376" y="1540"/>
                  </a:lnTo>
                  <a:lnTo>
                    <a:pt x="380" y="1544"/>
                  </a:lnTo>
                  <a:lnTo>
                    <a:pt x="380" y="1540"/>
                  </a:lnTo>
                  <a:lnTo>
                    <a:pt x="380" y="1544"/>
                  </a:lnTo>
                  <a:lnTo>
                    <a:pt x="380" y="1540"/>
                  </a:lnTo>
                  <a:lnTo>
                    <a:pt x="384" y="1544"/>
                  </a:lnTo>
                  <a:lnTo>
                    <a:pt x="384" y="1540"/>
                  </a:lnTo>
                  <a:lnTo>
                    <a:pt x="384" y="1544"/>
                  </a:lnTo>
                  <a:lnTo>
                    <a:pt x="384" y="1540"/>
                  </a:lnTo>
                  <a:lnTo>
                    <a:pt x="384" y="1544"/>
                  </a:lnTo>
                  <a:lnTo>
                    <a:pt x="384" y="1540"/>
                  </a:lnTo>
                  <a:lnTo>
                    <a:pt x="388" y="1544"/>
                  </a:lnTo>
                  <a:lnTo>
                    <a:pt x="388" y="1540"/>
                  </a:lnTo>
                  <a:lnTo>
                    <a:pt x="388" y="1544"/>
                  </a:lnTo>
                  <a:lnTo>
                    <a:pt x="392" y="1540"/>
                  </a:lnTo>
                  <a:lnTo>
                    <a:pt x="392" y="1544"/>
                  </a:lnTo>
                  <a:lnTo>
                    <a:pt x="392" y="1540"/>
                  </a:lnTo>
                  <a:lnTo>
                    <a:pt x="392" y="1544"/>
                  </a:lnTo>
                  <a:lnTo>
                    <a:pt x="392" y="1540"/>
                  </a:lnTo>
                  <a:lnTo>
                    <a:pt x="397" y="1544"/>
                  </a:lnTo>
                  <a:lnTo>
                    <a:pt x="397" y="1540"/>
                  </a:lnTo>
                  <a:lnTo>
                    <a:pt x="397" y="1544"/>
                  </a:lnTo>
                  <a:lnTo>
                    <a:pt x="397" y="1540"/>
                  </a:lnTo>
                  <a:lnTo>
                    <a:pt x="397" y="1544"/>
                  </a:lnTo>
                  <a:lnTo>
                    <a:pt x="397" y="1540"/>
                  </a:lnTo>
                  <a:lnTo>
                    <a:pt x="401" y="1544"/>
                  </a:lnTo>
                  <a:lnTo>
                    <a:pt x="401" y="1540"/>
                  </a:lnTo>
                  <a:lnTo>
                    <a:pt x="401" y="1544"/>
                  </a:lnTo>
                  <a:lnTo>
                    <a:pt x="401" y="1540"/>
                  </a:lnTo>
                  <a:lnTo>
                    <a:pt x="405" y="1544"/>
                  </a:lnTo>
                  <a:lnTo>
                    <a:pt x="405" y="1540"/>
                  </a:lnTo>
                  <a:lnTo>
                    <a:pt x="405" y="1544"/>
                  </a:lnTo>
                  <a:lnTo>
                    <a:pt x="405" y="1540"/>
                  </a:lnTo>
                  <a:lnTo>
                    <a:pt x="405" y="1544"/>
                  </a:lnTo>
                  <a:lnTo>
                    <a:pt x="409" y="1540"/>
                  </a:lnTo>
                  <a:lnTo>
                    <a:pt x="409" y="1544"/>
                  </a:lnTo>
                  <a:lnTo>
                    <a:pt x="409" y="1540"/>
                  </a:lnTo>
                  <a:lnTo>
                    <a:pt x="409" y="1544"/>
                  </a:lnTo>
                  <a:lnTo>
                    <a:pt x="413" y="1540"/>
                  </a:lnTo>
                  <a:lnTo>
                    <a:pt x="413" y="1544"/>
                  </a:lnTo>
                  <a:lnTo>
                    <a:pt x="413" y="1540"/>
                  </a:lnTo>
                  <a:lnTo>
                    <a:pt x="413" y="1544"/>
                  </a:lnTo>
                  <a:lnTo>
                    <a:pt x="418" y="1540"/>
                  </a:lnTo>
                  <a:lnTo>
                    <a:pt x="418" y="1544"/>
                  </a:lnTo>
                  <a:lnTo>
                    <a:pt x="418" y="1540"/>
                  </a:lnTo>
                  <a:lnTo>
                    <a:pt x="418" y="1544"/>
                  </a:lnTo>
                  <a:lnTo>
                    <a:pt x="418" y="1540"/>
                  </a:lnTo>
                  <a:lnTo>
                    <a:pt x="418" y="1544"/>
                  </a:lnTo>
                  <a:lnTo>
                    <a:pt x="418" y="1540"/>
                  </a:lnTo>
                  <a:lnTo>
                    <a:pt x="418" y="1544"/>
                  </a:lnTo>
                  <a:lnTo>
                    <a:pt x="422" y="1540"/>
                  </a:lnTo>
                  <a:lnTo>
                    <a:pt x="422" y="1544"/>
                  </a:lnTo>
                  <a:lnTo>
                    <a:pt x="422" y="1540"/>
                  </a:lnTo>
                  <a:lnTo>
                    <a:pt x="422" y="1544"/>
                  </a:lnTo>
                  <a:lnTo>
                    <a:pt x="422" y="1540"/>
                  </a:lnTo>
                  <a:lnTo>
                    <a:pt x="426" y="1544"/>
                  </a:lnTo>
                  <a:lnTo>
                    <a:pt x="426" y="1540"/>
                  </a:lnTo>
                  <a:lnTo>
                    <a:pt x="426" y="1544"/>
                  </a:lnTo>
                  <a:lnTo>
                    <a:pt x="426" y="1540"/>
                  </a:lnTo>
                  <a:lnTo>
                    <a:pt x="426" y="1544"/>
                  </a:lnTo>
                  <a:lnTo>
                    <a:pt x="430" y="1540"/>
                  </a:lnTo>
                  <a:lnTo>
                    <a:pt x="430" y="1544"/>
                  </a:lnTo>
                  <a:lnTo>
                    <a:pt x="430" y="1540"/>
                  </a:lnTo>
                  <a:lnTo>
                    <a:pt x="430" y="1544"/>
                  </a:lnTo>
                  <a:lnTo>
                    <a:pt x="430" y="1540"/>
                  </a:lnTo>
                  <a:lnTo>
                    <a:pt x="430" y="1544"/>
                  </a:lnTo>
                  <a:lnTo>
                    <a:pt x="430" y="1540"/>
                  </a:lnTo>
                  <a:lnTo>
                    <a:pt x="434" y="1544"/>
                  </a:lnTo>
                  <a:lnTo>
                    <a:pt x="434" y="1540"/>
                  </a:lnTo>
                  <a:lnTo>
                    <a:pt x="434" y="1544"/>
                  </a:lnTo>
                  <a:lnTo>
                    <a:pt x="434" y="1540"/>
                  </a:lnTo>
                  <a:lnTo>
                    <a:pt x="434" y="1544"/>
                  </a:lnTo>
                  <a:lnTo>
                    <a:pt x="438" y="1540"/>
                  </a:lnTo>
                  <a:lnTo>
                    <a:pt x="438" y="1544"/>
                  </a:lnTo>
                  <a:lnTo>
                    <a:pt x="438" y="1540"/>
                  </a:lnTo>
                  <a:lnTo>
                    <a:pt x="438" y="1544"/>
                  </a:lnTo>
                  <a:lnTo>
                    <a:pt x="443" y="1540"/>
                  </a:lnTo>
                  <a:lnTo>
                    <a:pt x="443" y="1544"/>
                  </a:lnTo>
                  <a:lnTo>
                    <a:pt x="443" y="1540"/>
                  </a:lnTo>
                  <a:lnTo>
                    <a:pt x="443" y="1544"/>
                  </a:lnTo>
                  <a:lnTo>
                    <a:pt x="443" y="1540"/>
                  </a:lnTo>
                  <a:lnTo>
                    <a:pt x="443" y="1544"/>
                  </a:lnTo>
                  <a:lnTo>
                    <a:pt x="447" y="1540"/>
                  </a:lnTo>
                  <a:lnTo>
                    <a:pt x="447" y="1544"/>
                  </a:lnTo>
                  <a:lnTo>
                    <a:pt x="447" y="1540"/>
                  </a:lnTo>
                  <a:lnTo>
                    <a:pt x="447" y="1544"/>
                  </a:lnTo>
                  <a:lnTo>
                    <a:pt x="447" y="1540"/>
                  </a:lnTo>
                  <a:lnTo>
                    <a:pt x="447" y="1544"/>
                  </a:lnTo>
                  <a:lnTo>
                    <a:pt x="451" y="1540"/>
                  </a:lnTo>
                  <a:lnTo>
                    <a:pt x="451" y="1544"/>
                  </a:lnTo>
                  <a:lnTo>
                    <a:pt x="451" y="1540"/>
                  </a:lnTo>
                  <a:lnTo>
                    <a:pt x="451" y="1544"/>
                  </a:lnTo>
                  <a:lnTo>
                    <a:pt x="451" y="1540"/>
                  </a:lnTo>
                  <a:lnTo>
                    <a:pt x="455" y="1544"/>
                  </a:lnTo>
                  <a:lnTo>
                    <a:pt x="455" y="1540"/>
                  </a:lnTo>
                  <a:lnTo>
                    <a:pt x="455" y="1544"/>
                  </a:lnTo>
                  <a:lnTo>
                    <a:pt x="455" y="1540"/>
                  </a:lnTo>
                  <a:lnTo>
                    <a:pt x="455" y="1544"/>
                  </a:lnTo>
                  <a:lnTo>
                    <a:pt x="455" y="1540"/>
                  </a:lnTo>
                  <a:lnTo>
                    <a:pt x="459" y="1544"/>
                  </a:lnTo>
                  <a:lnTo>
                    <a:pt x="459" y="1540"/>
                  </a:lnTo>
                  <a:lnTo>
                    <a:pt x="459" y="1544"/>
                  </a:lnTo>
                  <a:lnTo>
                    <a:pt x="459" y="1540"/>
                  </a:lnTo>
                  <a:lnTo>
                    <a:pt x="459" y="1544"/>
                  </a:lnTo>
                  <a:lnTo>
                    <a:pt x="463" y="1540"/>
                  </a:lnTo>
                  <a:lnTo>
                    <a:pt x="463" y="1544"/>
                  </a:lnTo>
                  <a:lnTo>
                    <a:pt x="463" y="1540"/>
                  </a:lnTo>
                  <a:lnTo>
                    <a:pt x="463" y="1544"/>
                  </a:lnTo>
                  <a:lnTo>
                    <a:pt x="463" y="1540"/>
                  </a:lnTo>
                  <a:lnTo>
                    <a:pt x="468" y="1544"/>
                  </a:lnTo>
                  <a:lnTo>
                    <a:pt x="468" y="1540"/>
                  </a:lnTo>
                  <a:lnTo>
                    <a:pt x="468" y="1544"/>
                  </a:lnTo>
                  <a:lnTo>
                    <a:pt x="468" y="1540"/>
                  </a:lnTo>
                  <a:lnTo>
                    <a:pt x="468" y="1544"/>
                  </a:lnTo>
                  <a:lnTo>
                    <a:pt x="468" y="1540"/>
                  </a:lnTo>
                  <a:lnTo>
                    <a:pt x="472" y="1544"/>
                  </a:lnTo>
                  <a:lnTo>
                    <a:pt x="472" y="1540"/>
                  </a:lnTo>
                  <a:lnTo>
                    <a:pt x="472" y="1544"/>
                  </a:lnTo>
                  <a:lnTo>
                    <a:pt x="476" y="1540"/>
                  </a:lnTo>
                  <a:lnTo>
                    <a:pt x="476" y="1544"/>
                  </a:lnTo>
                  <a:lnTo>
                    <a:pt x="480" y="1540"/>
                  </a:lnTo>
                  <a:lnTo>
                    <a:pt x="480" y="1544"/>
                  </a:lnTo>
                  <a:lnTo>
                    <a:pt x="484" y="1540"/>
                  </a:lnTo>
                  <a:lnTo>
                    <a:pt x="484" y="1544"/>
                  </a:lnTo>
                  <a:lnTo>
                    <a:pt x="484" y="1540"/>
                  </a:lnTo>
                  <a:lnTo>
                    <a:pt x="484" y="1544"/>
                  </a:lnTo>
                  <a:lnTo>
                    <a:pt x="484" y="1540"/>
                  </a:lnTo>
                  <a:lnTo>
                    <a:pt x="489" y="1544"/>
                  </a:lnTo>
                  <a:lnTo>
                    <a:pt x="489" y="1540"/>
                  </a:lnTo>
                  <a:lnTo>
                    <a:pt x="489" y="1544"/>
                  </a:lnTo>
                  <a:lnTo>
                    <a:pt x="489" y="1540"/>
                  </a:lnTo>
                  <a:lnTo>
                    <a:pt x="489" y="1544"/>
                  </a:lnTo>
                  <a:lnTo>
                    <a:pt x="489" y="1540"/>
                  </a:lnTo>
                  <a:lnTo>
                    <a:pt x="489" y="1544"/>
                  </a:lnTo>
                  <a:lnTo>
                    <a:pt x="493" y="1540"/>
                  </a:lnTo>
                  <a:lnTo>
                    <a:pt x="493" y="1544"/>
                  </a:lnTo>
                  <a:lnTo>
                    <a:pt x="493" y="1540"/>
                  </a:lnTo>
                  <a:lnTo>
                    <a:pt x="493" y="1544"/>
                  </a:lnTo>
                  <a:lnTo>
                    <a:pt x="493" y="1540"/>
                  </a:lnTo>
                  <a:lnTo>
                    <a:pt x="497" y="1544"/>
                  </a:lnTo>
                  <a:lnTo>
                    <a:pt x="497" y="1540"/>
                  </a:lnTo>
                  <a:lnTo>
                    <a:pt x="497" y="1544"/>
                  </a:lnTo>
                  <a:lnTo>
                    <a:pt x="501" y="1540"/>
                  </a:lnTo>
                  <a:lnTo>
                    <a:pt x="501" y="1544"/>
                  </a:lnTo>
                  <a:lnTo>
                    <a:pt x="501" y="1540"/>
                  </a:lnTo>
                  <a:lnTo>
                    <a:pt x="501" y="1544"/>
                  </a:lnTo>
                  <a:lnTo>
                    <a:pt x="505" y="1540"/>
                  </a:lnTo>
                  <a:lnTo>
                    <a:pt x="505" y="1544"/>
                  </a:lnTo>
                  <a:lnTo>
                    <a:pt x="505" y="1540"/>
                  </a:lnTo>
                  <a:lnTo>
                    <a:pt x="505" y="1544"/>
                  </a:lnTo>
                  <a:lnTo>
                    <a:pt x="509" y="1540"/>
                  </a:lnTo>
                  <a:lnTo>
                    <a:pt x="509" y="1544"/>
                  </a:lnTo>
                  <a:lnTo>
                    <a:pt x="509" y="1540"/>
                  </a:lnTo>
                  <a:lnTo>
                    <a:pt x="509" y="1544"/>
                  </a:lnTo>
                  <a:lnTo>
                    <a:pt x="509" y="1540"/>
                  </a:lnTo>
                  <a:lnTo>
                    <a:pt x="509" y="1544"/>
                  </a:lnTo>
                  <a:lnTo>
                    <a:pt x="509" y="1540"/>
                  </a:lnTo>
                  <a:lnTo>
                    <a:pt x="509" y="1544"/>
                  </a:lnTo>
                  <a:lnTo>
                    <a:pt x="514" y="1540"/>
                  </a:lnTo>
                  <a:lnTo>
                    <a:pt x="514" y="1544"/>
                  </a:lnTo>
                  <a:lnTo>
                    <a:pt x="514" y="1540"/>
                  </a:lnTo>
                  <a:lnTo>
                    <a:pt x="514" y="1544"/>
                  </a:lnTo>
                  <a:lnTo>
                    <a:pt x="514" y="1540"/>
                  </a:lnTo>
                  <a:lnTo>
                    <a:pt x="514" y="1544"/>
                  </a:lnTo>
                  <a:lnTo>
                    <a:pt x="518" y="1540"/>
                  </a:lnTo>
                  <a:lnTo>
                    <a:pt x="518" y="1544"/>
                  </a:lnTo>
                  <a:lnTo>
                    <a:pt x="522" y="1540"/>
                  </a:lnTo>
                  <a:lnTo>
                    <a:pt x="522" y="1544"/>
                  </a:lnTo>
                  <a:lnTo>
                    <a:pt x="522" y="1540"/>
                  </a:lnTo>
                  <a:lnTo>
                    <a:pt x="526" y="1544"/>
                  </a:lnTo>
                  <a:lnTo>
                    <a:pt x="526" y="1540"/>
                  </a:lnTo>
                  <a:lnTo>
                    <a:pt x="526" y="1544"/>
                  </a:lnTo>
                  <a:lnTo>
                    <a:pt x="526" y="1540"/>
                  </a:lnTo>
                  <a:lnTo>
                    <a:pt x="530" y="1544"/>
                  </a:lnTo>
                  <a:lnTo>
                    <a:pt x="530" y="1540"/>
                  </a:lnTo>
                  <a:lnTo>
                    <a:pt x="530" y="1544"/>
                  </a:lnTo>
                  <a:lnTo>
                    <a:pt x="530" y="1540"/>
                  </a:lnTo>
                  <a:lnTo>
                    <a:pt x="530" y="1544"/>
                  </a:lnTo>
                  <a:lnTo>
                    <a:pt x="530" y="1540"/>
                  </a:lnTo>
                  <a:lnTo>
                    <a:pt x="535" y="1544"/>
                  </a:lnTo>
                  <a:lnTo>
                    <a:pt x="535" y="1540"/>
                  </a:lnTo>
                  <a:lnTo>
                    <a:pt x="535" y="1544"/>
                  </a:lnTo>
                  <a:lnTo>
                    <a:pt x="535" y="1540"/>
                  </a:lnTo>
                  <a:lnTo>
                    <a:pt x="535" y="1544"/>
                  </a:lnTo>
                  <a:lnTo>
                    <a:pt x="539" y="1540"/>
                  </a:lnTo>
                  <a:lnTo>
                    <a:pt x="543" y="1544"/>
                  </a:lnTo>
                  <a:lnTo>
                    <a:pt x="543" y="1540"/>
                  </a:lnTo>
                  <a:lnTo>
                    <a:pt x="543" y="1544"/>
                  </a:lnTo>
                  <a:lnTo>
                    <a:pt x="543" y="1540"/>
                  </a:lnTo>
                  <a:lnTo>
                    <a:pt x="543" y="1544"/>
                  </a:lnTo>
                  <a:lnTo>
                    <a:pt x="547" y="1540"/>
                  </a:lnTo>
                  <a:lnTo>
                    <a:pt x="547" y="1544"/>
                  </a:lnTo>
                  <a:lnTo>
                    <a:pt x="547" y="1540"/>
                  </a:lnTo>
                  <a:lnTo>
                    <a:pt x="547" y="1544"/>
                  </a:lnTo>
                  <a:lnTo>
                    <a:pt x="551" y="1540"/>
                  </a:lnTo>
                  <a:lnTo>
                    <a:pt x="551" y="1544"/>
                  </a:lnTo>
                  <a:lnTo>
                    <a:pt x="555" y="1540"/>
                  </a:lnTo>
                  <a:lnTo>
                    <a:pt x="555" y="1544"/>
                  </a:lnTo>
                  <a:lnTo>
                    <a:pt x="555" y="1540"/>
                  </a:lnTo>
                  <a:lnTo>
                    <a:pt x="555" y="1544"/>
                  </a:lnTo>
                  <a:lnTo>
                    <a:pt x="560" y="1540"/>
                  </a:lnTo>
                  <a:lnTo>
                    <a:pt x="564" y="1544"/>
                  </a:lnTo>
                  <a:lnTo>
                    <a:pt x="564" y="1540"/>
                  </a:lnTo>
                  <a:lnTo>
                    <a:pt x="564" y="1544"/>
                  </a:lnTo>
                  <a:lnTo>
                    <a:pt x="564" y="1540"/>
                  </a:lnTo>
                  <a:lnTo>
                    <a:pt x="568" y="1544"/>
                  </a:lnTo>
                  <a:lnTo>
                    <a:pt x="568" y="1540"/>
                  </a:lnTo>
                  <a:lnTo>
                    <a:pt x="568" y="1544"/>
                  </a:lnTo>
                  <a:lnTo>
                    <a:pt x="572" y="1540"/>
                  </a:lnTo>
                  <a:lnTo>
                    <a:pt x="576" y="1544"/>
                  </a:lnTo>
                  <a:lnTo>
                    <a:pt x="580" y="1540"/>
                  </a:lnTo>
                  <a:lnTo>
                    <a:pt x="580" y="1544"/>
                  </a:lnTo>
                  <a:lnTo>
                    <a:pt x="585" y="1540"/>
                  </a:lnTo>
                  <a:lnTo>
                    <a:pt x="585" y="1544"/>
                  </a:lnTo>
                  <a:lnTo>
                    <a:pt x="589" y="1540"/>
                  </a:lnTo>
                  <a:lnTo>
                    <a:pt x="593" y="1544"/>
                  </a:lnTo>
                  <a:lnTo>
                    <a:pt x="593" y="1540"/>
                  </a:lnTo>
                  <a:lnTo>
                    <a:pt x="597" y="1544"/>
                  </a:lnTo>
                  <a:lnTo>
                    <a:pt x="597" y="1540"/>
                  </a:lnTo>
                  <a:lnTo>
                    <a:pt x="597" y="1544"/>
                  </a:lnTo>
                  <a:lnTo>
                    <a:pt x="597" y="1540"/>
                  </a:lnTo>
                  <a:lnTo>
                    <a:pt x="597" y="1544"/>
                  </a:lnTo>
                  <a:lnTo>
                    <a:pt x="601" y="1540"/>
                  </a:lnTo>
                  <a:lnTo>
                    <a:pt x="606" y="1544"/>
                  </a:lnTo>
                  <a:lnTo>
                    <a:pt x="610" y="1540"/>
                  </a:lnTo>
                  <a:lnTo>
                    <a:pt x="614" y="1540"/>
                  </a:lnTo>
                  <a:lnTo>
                    <a:pt x="618" y="1540"/>
                  </a:lnTo>
                  <a:lnTo>
                    <a:pt x="622" y="1540"/>
                  </a:lnTo>
                  <a:lnTo>
                    <a:pt x="626" y="1540"/>
                  </a:lnTo>
                  <a:lnTo>
                    <a:pt x="631" y="1540"/>
                  </a:lnTo>
                  <a:lnTo>
                    <a:pt x="635" y="1540"/>
                  </a:lnTo>
                  <a:lnTo>
                    <a:pt x="639" y="1540"/>
                  </a:lnTo>
                  <a:lnTo>
                    <a:pt x="643" y="1540"/>
                  </a:lnTo>
                  <a:lnTo>
                    <a:pt x="647" y="1540"/>
                  </a:lnTo>
                  <a:lnTo>
                    <a:pt x="651" y="1540"/>
                  </a:lnTo>
                  <a:lnTo>
                    <a:pt x="656" y="1540"/>
                  </a:lnTo>
                  <a:lnTo>
                    <a:pt x="660" y="1540"/>
                  </a:lnTo>
                  <a:lnTo>
                    <a:pt x="664" y="1540"/>
                  </a:lnTo>
                  <a:lnTo>
                    <a:pt x="668" y="1540"/>
                  </a:lnTo>
                  <a:lnTo>
                    <a:pt x="672" y="1540"/>
                  </a:lnTo>
                  <a:lnTo>
                    <a:pt x="677" y="1540"/>
                  </a:lnTo>
                  <a:lnTo>
                    <a:pt x="681" y="1540"/>
                  </a:lnTo>
                  <a:lnTo>
                    <a:pt x="685" y="1540"/>
                  </a:lnTo>
                  <a:lnTo>
                    <a:pt x="689" y="1540"/>
                  </a:lnTo>
                  <a:lnTo>
                    <a:pt x="693" y="1540"/>
                  </a:lnTo>
                  <a:lnTo>
                    <a:pt x="697" y="1540"/>
                  </a:lnTo>
                  <a:lnTo>
                    <a:pt x="702" y="1540"/>
                  </a:lnTo>
                  <a:lnTo>
                    <a:pt x="706" y="1540"/>
                  </a:lnTo>
                  <a:lnTo>
                    <a:pt x="710" y="1540"/>
                  </a:lnTo>
                  <a:lnTo>
                    <a:pt x="714" y="1540"/>
                  </a:lnTo>
                  <a:lnTo>
                    <a:pt x="718" y="1540"/>
                  </a:lnTo>
                  <a:lnTo>
                    <a:pt x="722" y="1540"/>
                  </a:lnTo>
                  <a:lnTo>
                    <a:pt x="727" y="1540"/>
                  </a:lnTo>
                  <a:lnTo>
                    <a:pt x="731" y="1535"/>
                  </a:lnTo>
                  <a:lnTo>
                    <a:pt x="735" y="1540"/>
                  </a:lnTo>
                  <a:lnTo>
                    <a:pt x="735" y="1535"/>
                  </a:lnTo>
                  <a:lnTo>
                    <a:pt x="735" y="1540"/>
                  </a:lnTo>
                  <a:lnTo>
                    <a:pt x="739" y="1535"/>
                  </a:lnTo>
                  <a:lnTo>
                    <a:pt x="743" y="1535"/>
                  </a:lnTo>
                  <a:lnTo>
                    <a:pt x="748" y="1535"/>
                  </a:lnTo>
                  <a:lnTo>
                    <a:pt x="752" y="1535"/>
                  </a:lnTo>
                  <a:lnTo>
                    <a:pt x="756" y="1530"/>
                  </a:lnTo>
                  <a:lnTo>
                    <a:pt x="756" y="1535"/>
                  </a:lnTo>
                  <a:lnTo>
                    <a:pt x="760" y="1530"/>
                  </a:lnTo>
                  <a:lnTo>
                    <a:pt x="764" y="1525"/>
                  </a:lnTo>
                  <a:lnTo>
                    <a:pt x="768" y="1520"/>
                  </a:lnTo>
                  <a:lnTo>
                    <a:pt x="773" y="1515"/>
                  </a:lnTo>
                  <a:lnTo>
                    <a:pt x="777" y="1510"/>
                  </a:lnTo>
                  <a:lnTo>
                    <a:pt x="781" y="1506"/>
                  </a:lnTo>
                  <a:lnTo>
                    <a:pt x="781" y="1501"/>
                  </a:lnTo>
                  <a:lnTo>
                    <a:pt x="781" y="1496"/>
                  </a:lnTo>
                  <a:lnTo>
                    <a:pt x="785" y="1491"/>
                  </a:lnTo>
                  <a:lnTo>
                    <a:pt x="785" y="1486"/>
                  </a:lnTo>
                  <a:lnTo>
                    <a:pt x="785" y="1481"/>
                  </a:lnTo>
                  <a:lnTo>
                    <a:pt x="785" y="1476"/>
                  </a:lnTo>
                  <a:lnTo>
                    <a:pt x="785" y="1472"/>
                  </a:lnTo>
                  <a:lnTo>
                    <a:pt x="785" y="1467"/>
                  </a:lnTo>
                  <a:lnTo>
                    <a:pt x="789" y="1462"/>
                  </a:lnTo>
                  <a:lnTo>
                    <a:pt x="789" y="1457"/>
                  </a:lnTo>
                  <a:lnTo>
                    <a:pt x="789" y="1452"/>
                  </a:lnTo>
                  <a:lnTo>
                    <a:pt x="789" y="1447"/>
                  </a:lnTo>
                  <a:lnTo>
                    <a:pt x="789" y="1442"/>
                  </a:lnTo>
                  <a:lnTo>
                    <a:pt x="789" y="1438"/>
                  </a:lnTo>
                  <a:lnTo>
                    <a:pt x="789" y="1433"/>
                  </a:lnTo>
                  <a:lnTo>
                    <a:pt x="789" y="1423"/>
                  </a:lnTo>
                  <a:lnTo>
                    <a:pt x="789" y="1418"/>
                  </a:lnTo>
                  <a:lnTo>
                    <a:pt x="794" y="1413"/>
                  </a:lnTo>
                  <a:lnTo>
                    <a:pt x="794" y="1404"/>
                  </a:lnTo>
                  <a:lnTo>
                    <a:pt x="794" y="1394"/>
                  </a:lnTo>
                  <a:lnTo>
                    <a:pt x="794" y="1389"/>
                  </a:lnTo>
                  <a:lnTo>
                    <a:pt x="794" y="1379"/>
                  </a:lnTo>
                  <a:lnTo>
                    <a:pt x="794" y="1370"/>
                  </a:lnTo>
                  <a:lnTo>
                    <a:pt x="794" y="1355"/>
                  </a:lnTo>
                  <a:lnTo>
                    <a:pt x="794" y="1345"/>
                  </a:lnTo>
                  <a:lnTo>
                    <a:pt x="794" y="1331"/>
                  </a:lnTo>
                  <a:lnTo>
                    <a:pt x="794" y="1311"/>
                  </a:lnTo>
                  <a:lnTo>
                    <a:pt x="798" y="1297"/>
                  </a:lnTo>
                  <a:lnTo>
                    <a:pt x="798" y="1277"/>
                  </a:lnTo>
                  <a:lnTo>
                    <a:pt x="798" y="1258"/>
                  </a:lnTo>
                  <a:lnTo>
                    <a:pt x="798" y="1233"/>
                  </a:lnTo>
                  <a:lnTo>
                    <a:pt x="798" y="1209"/>
                  </a:lnTo>
                  <a:lnTo>
                    <a:pt x="798" y="1180"/>
                  </a:lnTo>
                  <a:lnTo>
                    <a:pt x="798" y="1151"/>
                  </a:lnTo>
                  <a:lnTo>
                    <a:pt x="798" y="1112"/>
                  </a:lnTo>
                  <a:lnTo>
                    <a:pt x="798" y="1073"/>
                  </a:lnTo>
                  <a:lnTo>
                    <a:pt x="798" y="1029"/>
                  </a:lnTo>
                  <a:lnTo>
                    <a:pt x="798" y="976"/>
                  </a:lnTo>
                  <a:lnTo>
                    <a:pt x="802" y="923"/>
                  </a:lnTo>
                  <a:lnTo>
                    <a:pt x="802" y="859"/>
                  </a:lnTo>
                  <a:lnTo>
                    <a:pt x="802" y="787"/>
                  </a:lnTo>
                  <a:lnTo>
                    <a:pt x="802" y="709"/>
                  </a:lnTo>
                  <a:lnTo>
                    <a:pt x="802" y="621"/>
                  </a:lnTo>
                  <a:lnTo>
                    <a:pt x="802" y="529"/>
                  </a:lnTo>
                  <a:lnTo>
                    <a:pt x="802" y="437"/>
                  </a:lnTo>
                  <a:lnTo>
                    <a:pt x="802" y="335"/>
                  </a:lnTo>
                  <a:lnTo>
                    <a:pt x="802" y="238"/>
                  </a:lnTo>
                  <a:lnTo>
                    <a:pt x="802" y="150"/>
                  </a:lnTo>
                  <a:lnTo>
                    <a:pt x="806" y="77"/>
                  </a:lnTo>
                  <a:lnTo>
                    <a:pt x="806" y="24"/>
                  </a:lnTo>
                  <a:lnTo>
                    <a:pt x="806" y="0"/>
                  </a:lnTo>
                  <a:lnTo>
                    <a:pt x="806" y="4"/>
                  </a:lnTo>
                  <a:lnTo>
                    <a:pt x="806" y="38"/>
                  </a:lnTo>
                  <a:lnTo>
                    <a:pt x="806" y="97"/>
                  </a:lnTo>
                  <a:lnTo>
                    <a:pt x="806" y="174"/>
                  </a:lnTo>
                  <a:lnTo>
                    <a:pt x="806" y="262"/>
                  </a:lnTo>
                  <a:lnTo>
                    <a:pt x="806" y="364"/>
                  </a:lnTo>
                  <a:lnTo>
                    <a:pt x="806" y="461"/>
                  </a:lnTo>
                  <a:lnTo>
                    <a:pt x="810" y="558"/>
                  </a:lnTo>
                  <a:lnTo>
                    <a:pt x="810" y="646"/>
                  </a:lnTo>
                  <a:lnTo>
                    <a:pt x="810" y="733"/>
                  </a:lnTo>
                  <a:lnTo>
                    <a:pt x="810" y="806"/>
                  </a:lnTo>
                  <a:lnTo>
                    <a:pt x="810" y="874"/>
                  </a:lnTo>
                  <a:lnTo>
                    <a:pt x="810" y="937"/>
                  </a:lnTo>
                  <a:lnTo>
                    <a:pt x="810" y="991"/>
                  </a:lnTo>
                  <a:lnTo>
                    <a:pt x="810" y="1039"/>
                  </a:lnTo>
                  <a:lnTo>
                    <a:pt x="810" y="1083"/>
                  </a:lnTo>
                  <a:lnTo>
                    <a:pt x="810" y="1122"/>
                  </a:lnTo>
                  <a:lnTo>
                    <a:pt x="810" y="1161"/>
                  </a:lnTo>
                  <a:lnTo>
                    <a:pt x="814" y="1190"/>
                  </a:lnTo>
                  <a:lnTo>
                    <a:pt x="814" y="1219"/>
                  </a:lnTo>
                  <a:lnTo>
                    <a:pt x="814" y="1243"/>
                  </a:lnTo>
                  <a:lnTo>
                    <a:pt x="814" y="1263"/>
                  </a:lnTo>
                  <a:lnTo>
                    <a:pt x="814" y="1282"/>
                  </a:lnTo>
                  <a:lnTo>
                    <a:pt x="814" y="1302"/>
                  </a:lnTo>
                  <a:lnTo>
                    <a:pt x="814" y="1316"/>
                  </a:lnTo>
                  <a:lnTo>
                    <a:pt x="814" y="1336"/>
                  </a:lnTo>
                  <a:lnTo>
                    <a:pt x="814" y="1345"/>
                  </a:lnTo>
                  <a:lnTo>
                    <a:pt x="814" y="1360"/>
                  </a:lnTo>
                  <a:lnTo>
                    <a:pt x="819" y="1370"/>
                  </a:lnTo>
                  <a:lnTo>
                    <a:pt x="819" y="1379"/>
                  </a:lnTo>
                  <a:lnTo>
                    <a:pt x="819" y="1389"/>
                  </a:lnTo>
                  <a:lnTo>
                    <a:pt x="819" y="1399"/>
                  </a:lnTo>
                  <a:lnTo>
                    <a:pt x="819" y="1404"/>
                  </a:lnTo>
                  <a:lnTo>
                    <a:pt x="819" y="1413"/>
                  </a:lnTo>
                  <a:lnTo>
                    <a:pt x="819" y="1418"/>
                  </a:lnTo>
                  <a:lnTo>
                    <a:pt x="819" y="1428"/>
                  </a:lnTo>
                  <a:lnTo>
                    <a:pt x="819" y="1433"/>
                  </a:lnTo>
                  <a:lnTo>
                    <a:pt x="819" y="1438"/>
                  </a:lnTo>
                  <a:lnTo>
                    <a:pt x="819" y="1442"/>
                  </a:lnTo>
                  <a:lnTo>
                    <a:pt x="823" y="1447"/>
                  </a:lnTo>
                  <a:lnTo>
                    <a:pt x="823" y="1452"/>
                  </a:lnTo>
                  <a:lnTo>
                    <a:pt x="823" y="1457"/>
                  </a:lnTo>
                  <a:lnTo>
                    <a:pt x="823" y="1462"/>
                  </a:lnTo>
                  <a:lnTo>
                    <a:pt x="823" y="1467"/>
                  </a:lnTo>
                  <a:lnTo>
                    <a:pt x="823" y="1472"/>
                  </a:lnTo>
                  <a:lnTo>
                    <a:pt x="823" y="1476"/>
                  </a:lnTo>
                  <a:lnTo>
                    <a:pt x="827" y="1481"/>
                  </a:lnTo>
                  <a:lnTo>
                    <a:pt x="827" y="1486"/>
                  </a:lnTo>
                  <a:lnTo>
                    <a:pt x="827" y="1491"/>
                  </a:lnTo>
                  <a:lnTo>
                    <a:pt x="827" y="1496"/>
                  </a:lnTo>
                  <a:lnTo>
                    <a:pt x="831" y="1501"/>
                  </a:lnTo>
                  <a:lnTo>
                    <a:pt x="831" y="1506"/>
                  </a:lnTo>
                  <a:lnTo>
                    <a:pt x="835" y="1510"/>
                  </a:lnTo>
                  <a:lnTo>
                    <a:pt x="835" y="1515"/>
                  </a:lnTo>
                  <a:lnTo>
                    <a:pt x="839" y="1520"/>
                  </a:lnTo>
                  <a:lnTo>
                    <a:pt x="844" y="1525"/>
                  </a:lnTo>
                  <a:lnTo>
                    <a:pt x="848" y="1530"/>
                  </a:lnTo>
                  <a:lnTo>
                    <a:pt x="848" y="1525"/>
                  </a:lnTo>
                  <a:lnTo>
                    <a:pt x="852" y="1530"/>
                  </a:lnTo>
                  <a:lnTo>
                    <a:pt x="856" y="1535"/>
                  </a:lnTo>
                  <a:lnTo>
                    <a:pt x="860" y="1535"/>
                  </a:lnTo>
                  <a:lnTo>
                    <a:pt x="865" y="1535"/>
                  </a:lnTo>
                  <a:lnTo>
                    <a:pt x="869" y="1535"/>
                  </a:lnTo>
                  <a:lnTo>
                    <a:pt x="873" y="1540"/>
                  </a:lnTo>
                  <a:lnTo>
                    <a:pt x="873" y="1535"/>
                  </a:lnTo>
                  <a:lnTo>
                    <a:pt x="877" y="1540"/>
                  </a:lnTo>
                  <a:lnTo>
                    <a:pt x="877" y="1535"/>
                  </a:lnTo>
                  <a:lnTo>
                    <a:pt x="877" y="1540"/>
                  </a:lnTo>
                  <a:lnTo>
                    <a:pt x="877" y="1535"/>
                  </a:lnTo>
                  <a:lnTo>
                    <a:pt x="877" y="1540"/>
                  </a:lnTo>
                  <a:lnTo>
                    <a:pt x="877" y="1535"/>
                  </a:lnTo>
                  <a:lnTo>
                    <a:pt x="877" y="1540"/>
                  </a:lnTo>
                  <a:lnTo>
                    <a:pt x="877" y="1535"/>
                  </a:lnTo>
                  <a:lnTo>
                    <a:pt x="881" y="1540"/>
                  </a:lnTo>
                  <a:lnTo>
                    <a:pt x="885" y="1540"/>
                  </a:lnTo>
                  <a:lnTo>
                    <a:pt x="890" y="1540"/>
                  </a:lnTo>
                  <a:lnTo>
                    <a:pt x="894" y="1540"/>
                  </a:lnTo>
                  <a:lnTo>
                    <a:pt x="898" y="1540"/>
                  </a:lnTo>
                  <a:lnTo>
                    <a:pt x="902" y="1540"/>
                  </a:lnTo>
                  <a:lnTo>
                    <a:pt x="906" y="1540"/>
                  </a:lnTo>
                  <a:lnTo>
                    <a:pt x="910" y="1540"/>
                  </a:lnTo>
                  <a:lnTo>
                    <a:pt x="915" y="1540"/>
                  </a:lnTo>
                  <a:lnTo>
                    <a:pt x="919" y="1540"/>
                  </a:lnTo>
                  <a:lnTo>
                    <a:pt x="923" y="1540"/>
                  </a:lnTo>
                  <a:lnTo>
                    <a:pt x="927" y="1540"/>
                  </a:lnTo>
                  <a:lnTo>
                    <a:pt x="931" y="1540"/>
                  </a:lnTo>
                  <a:lnTo>
                    <a:pt x="936" y="1540"/>
                  </a:lnTo>
                  <a:lnTo>
                    <a:pt x="940" y="1540"/>
                  </a:lnTo>
                  <a:lnTo>
                    <a:pt x="944" y="1540"/>
                  </a:lnTo>
                  <a:lnTo>
                    <a:pt x="948" y="1540"/>
                  </a:lnTo>
                  <a:lnTo>
                    <a:pt x="952" y="1540"/>
                  </a:lnTo>
                  <a:lnTo>
                    <a:pt x="956" y="1540"/>
                  </a:lnTo>
                  <a:lnTo>
                    <a:pt x="961" y="1540"/>
                  </a:lnTo>
                  <a:lnTo>
                    <a:pt x="965" y="1540"/>
                  </a:lnTo>
                  <a:lnTo>
                    <a:pt x="969" y="1540"/>
                  </a:lnTo>
                  <a:lnTo>
                    <a:pt x="973" y="1540"/>
                  </a:lnTo>
                  <a:lnTo>
                    <a:pt x="977" y="1540"/>
                  </a:lnTo>
                  <a:lnTo>
                    <a:pt x="982" y="1540"/>
                  </a:lnTo>
                  <a:lnTo>
                    <a:pt x="986" y="1544"/>
                  </a:lnTo>
                  <a:lnTo>
                    <a:pt x="990" y="1540"/>
                  </a:lnTo>
                  <a:lnTo>
                    <a:pt x="994" y="1540"/>
                  </a:lnTo>
                  <a:lnTo>
                    <a:pt x="998" y="1540"/>
                  </a:lnTo>
                  <a:lnTo>
                    <a:pt x="1002" y="1540"/>
                  </a:lnTo>
                  <a:lnTo>
                    <a:pt x="1007" y="1544"/>
                  </a:lnTo>
                  <a:lnTo>
                    <a:pt x="1007" y="1540"/>
                  </a:lnTo>
                  <a:lnTo>
                    <a:pt x="1007" y="1544"/>
                  </a:lnTo>
                  <a:lnTo>
                    <a:pt x="1011" y="1540"/>
                  </a:lnTo>
                  <a:lnTo>
                    <a:pt x="1011" y="1544"/>
                  </a:lnTo>
                  <a:lnTo>
                    <a:pt x="1015" y="1540"/>
                  </a:lnTo>
                  <a:lnTo>
                    <a:pt x="1019" y="1540"/>
                  </a:lnTo>
                  <a:lnTo>
                    <a:pt x="1023" y="1544"/>
                  </a:lnTo>
                  <a:lnTo>
                    <a:pt x="1027" y="1540"/>
                  </a:lnTo>
                  <a:lnTo>
                    <a:pt x="1032" y="1544"/>
                  </a:lnTo>
                  <a:lnTo>
                    <a:pt x="1032" y="1540"/>
                  </a:lnTo>
                  <a:lnTo>
                    <a:pt x="1032" y="1544"/>
                  </a:lnTo>
                  <a:lnTo>
                    <a:pt x="1036" y="1540"/>
                  </a:lnTo>
                  <a:lnTo>
                    <a:pt x="1036" y="1544"/>
                  </a:lnTo>
                  <a:lnTo>
                    <a:pt x="1036" y="1540"/>
                  </a:lnTo>
                  <a:lnTo>
                    <a:pt x="1036" y="1544"/>
                  </a:lnTo>
                  <a:lnTo>
                    <a:pt x="1040" y="1540"/>
                  </a:lnTo>
                  <a:lnTo>
                    <a:pt x="1040" y="1544"/>
                  </a:lnTo>
                  <a:lnTo>
                    <a:pt x="1040" y="1540"/>
                  </a:lnTo>
                  <a:lnTo>
                    <a:pt x="1044" y="1544"/>
                  </a:lnTo>
                  <a:lnTo>
                    <a:pt x="1044" y="1540"/>
                  </a:lnTo>
                  <a:lnTo>
                    <a:pt x="1044" y="1544"/>
                  </a:lnTo>
                  <a:lnTo>
                    <a:pt x="1048" y="1540"/>
                  </a:lnTo>
                  <a:lnTo>
                    <a:pt x="1048" y="1544"/>
                  </a:lnTo>
                  <a:lnTo>
                    <a:pt x="1048" y="1540"/>
                  </a:lnTo>
                  <a:lnTo>
                    <a:pt x="1048" y="1544"/>
                  </a:lnTo>
                  <a:lnTo>
                    <a:pt x="1048" y="1540"/>
                  </a:lnTo>
                  <a:lnTo>
                    <a:pt x="1048" y="1544"/>
                  </a:lnTo>
                  <a:lnTo>
                    <a:pt x="1053" y="1540"/>
                  </a:lnTo>
                  <a:lnTo>
                    <a:pt x="1053" y="1544"/>
                  </a:lnTo>
                  <a:lnTo>
                    <a:pt x="1053" y="1540"/>
                  </a:lnTo>
                  <a:lnTo>
                    <a:pt x="1053" y="1544"/>
                  </a:lnTo>
                  <a:lnTo>
                    <a:pt x="1053" y="1540"/>
                  </a:lnTo>
                  <a:lnTo>
                    <a:pt x="1057" y="1544"/>
                  </a:lnTo>
                  <a:lnTo>
                    <a:pt x="1057" y="1540"/>
                  </a:lnTo>
                  <a:lnTo>
                    <a:pt x="1057" y="1544"/>
                  </a:lnTo>
                  <a:lnTo>
                    <a:pt x="1061" y="1540"/>
                  </a:lnTo>
                  <a:lnTo>
                    <a:pt x="1061" y="1544"/>
                  </a:lnTo>
                  <a:lnTo>
                    <a:pt x="1065" y="1540"/>
                  </a:lnTo>
                  <a:lnTo>
                    <a:pt x="1065" y="1544"/>
                  </a:lnTo>
                  <a:lnTo>
                    <a:pt x="1065" y="1540"/>
                  </a:lnTo>
                  <a:lnTo>
                    <a:pt x="1065" y="1544"/>
                  </a:lnTo>
                  <a:lnTo>
                    <a:pt x="1065" y="1540"/>
                  </a:lnTo>
                  <a:lnTo>
                    <a:pt x="1069" y="1544"/>
                  </a:lnTo>
                  <a:lnTo>
                    <a:pt x="1069" y="1540"/>
                  </a:lnTo>
                  <a:lnTo>
                    <a:pt x="1069" y="1544"/>
                  </a:lnTo>
                  <a:lnTo>
                    <a:pt x="1073" y="1540"/>
                  </a:lnTo>
                  <a:lnTo>
                    <a:pt x="1073" y="1544"/>
                  </a:lnTo>
                  <a:lnTo>
                    <a:pt x="1078" y="1540"/>
                  </a:lnTo>
                  <a:lnTo>
                    <a:pt x="1078" y="1544"/>
                  </a:lnTo>
                  <a:lnTo>
                    <a:pt x="1082" y="1540"/>
                  </a:lnTo>
                  <a:lnTo>
                    <a:pt x="1082" y="1544"/>
                  </a:lnTo>
                  <a:lnTo>
                    <a:pt x="1082" y="1540"/>
                  </a:lnTo>
                  <a:lnTo>
                    <a:pt x="1082" y="1544"/>
                  </a:lnTo>
                  <a:lnTo>
                    <a:pt x="1082" y="1540"/>
                  </a:lnTo>
                  <a:lnTo>
                    <a:pt x="1086" y="1544"/>
                  </a:lnTo>
                  <a:lnTo>
                    <a:pt x="1090" y="1540"/>
                  </a:lnTo>
                  <a:lnTo>
                    <a:pt x="1090" y="1544"/>
                  </a:lnTo>
                  <a:lnTo>
                    <a:pt x="1090" y="1540"/>
                  </a:lnTo>
                  <a:lnTo>
                    <a:pt x="1090" y="1544"/>
                  </a:lnTo>
                  <a:lnTo>
                    <a:pt x="1090" y="1540"/>
                  </a:lnTo>
                  <a:lnTo>
                    <a:pt x="1090" y="1544"/>
                  </a:lnTo>
                  <a:lnTo>
                    <a:pt x="1094" y="1540"/>
                  </a:lnTo>
                  <a:lnTo>
                    <a:pt x="1094" y="1544"/>
                  </a:lnTo>
                  <a:lnTo>
                    <a:pt x="1098" y="1540"/>
                  </a:lnTo>
                  <a:lnTo>
                    <a:pt x="1098" y="1544"/>
                  </a:lnTo>
                  <a:lnTo>
                    <a:pt x="1098" y="1540"/>
                  </a:lnTo>
                  <a:lnTo>
                    <a:pt x="1103" y="1544"/>
                  </a:lnTo>
                  <a:lnTo>
                    <a:pt x="1103" y="1540"/>
                  </a:lnTo>
                  <a:lnTo>
                    <a:pt x="1103" y="1544"/>
                  </a:lnTo>
                  <a:lnTo>
                    <a:pt x="1103" y="1540"/>
                  </a:lnTo>
                  <a:lnTo>
                    <a:pt x="1103" y="1544"/>
                  </a:lnTo>
                  <a:lnTo>
                    <a:pt x="1103" y="1540"/>
                  </a:lnTo>
                  <a:lnTo>
                    <a:pt x="1103" y="1544"/>
                  </a:lnTo>
                  <a:lnTo>
                    <a:pt x="1103" y="1540"/>
                  </a:lnTo>
                  <a:lnTo>
                    <a:pt x="1107" y="1544"/>
                  </a:lnTo>
                  <a:lnTo>
                    <a:pt x="1107" y="1540"/>
                  </a:lnTo>
                  <a:lnTo>
                    <a:pt x="1111" y="1544"/>
                  </a:lnTo>
                  <a:lnTo>
                    <a:pt x="1111" y="1540"/>
                  </a:lnTo>
                  <a:lnTo>
                    <a:pt x="1111" y="1544"/>
                  </a:lnTo>
                  <a:lnTo>
                    <a:pt x="1111" y="1540"/>
                  </a:lnTo>
                  <a:lnTo>
                    <a:pt x="1115" y="1544"/>
                  </a:lnTo>
                  <a:lnTo>
                    <a:pt x="1115" y="1540"/>
                  </a:lnTo>
                  <a:lnTo>
                    <a:pt x="1115" y="1544"/>
                  </a:lnTo>
                  <a:lnTo>
                    <a:pt x="1115" y="1540"/>
                  </a:lnTo>
                  <a:lnTo>
                    <a:pt x="1115" y="1544"/>
                  </a:lnTo>
                  <a:lnTo>
                    <a:pt x="1115" y="1540"/>
                  </a:lnTo>
                  <a:lnTo>
                    <a:pt x="1119" y="1544"/>
                  </a:lnTo>
                  <a:lnTo>
                    <a:pt x="1119" y="1540"/>
                  </a:lnTo>
                  <a:lnTo>
                    <a:pt x="1119" y="1544"/>
                  </a:lnTo>
                  <a:lnTo>
                    <a:pt x="1124" y="1540"/>
                  </a:lnTo>
                  <a:lnTo>
                    <a:pt x="1124" y="1544"/>
                  </a:lnTo>
                  <a:lnTo>
                    <a:pt x="1124" y="1540"/>
                  </a:lnTo>
                  <a:lnTo>
                    <a:pt x="1124" y="1544"/>
                  </a:lnTo>
                  <a:lnTo>
                    <a:pt x="1128" y="1540"/>
                  </a:lnTo>
                  <a:lnTo>
                    <a:pt x="1128" y="1544"/>
                  </a:lnTo>
                  <a:lnTo>
                    <a:pt x="1128" y="1540"/>
                  </a:lnTo>
                  <a:lnTo>
                    <a:pt x="1128" y="1544"/>
                  </a:lnTo>
                  <a:lnTo>
                    <a:pt x="1132" y="1540"/>
                  </a:lnTo>
                  <a:lnTo>
                    <a:pt x="1132" y="1544"/>
                  </a:lnTo>
                  <a:lnTo>
                    <a:pt x="1132" y="1540"/>
                  </a:lnTo>
                  <a:lnTo>
                    <a:pt x="1132" y="1544"/>
                  </a:lnTo>
                  <a:lnTo>
                    <a:pt x="1132" y="1540"/>
                  </a:lnTo>
                  <a:lnTo>
                    <a:pt x="1132" y="1544"/>
                  </a:lnTo>
                  <a:lnTo>
                    <a:pt x="1136" y="1540"/>
                  </a:lnTo>
                  <a:lnTo>
                    <a:pt x="1136" y="1544"/>
                  </a:lnTo>
                  <a:lnTo>
                    <a:pt x="1136" y="1540"/>
                  </a:lnTo>
                  <a:lnTo>
                    <a:pt x="1136" y="1544"/>
                  </a:lnTo>
                  <a:lnTo>
                    <a:pt x="1136" y="1540"/>
                  </a:lnTo>
                  <a:lnTo>
                    <a:pt x="1136" y="1544"/>
                  </a:lnTo>
                  <a:lnTo>
                    <a:pt x="1136" y="1540"/>
                  </a:lnTo>
                  <a:lnTo>
                    <a:pt x="1136" y="1544"/>
                  </a:lnTo>
                  <a:lnTo>
                    <a:pt x="1140" y="1540"/>
                  </a:lnTo>
                  <a:lnTo>
                    <a:pt x="1140" y="1544"/>
                  </a:lnTo>
                  <a:lnTo>
                    <a:pt x="1140" y="1540"/>
                  </a:lnTo>
                  <a:lnTo>
                    <a:pt x="1140" y="1544"/>
                  </a:lnTo>
                  <a:lnTo>
                    <a:pt x="1140" y="1540"/>
                  </a:lnTo>
                  <a:lnTo>
                    <a:pt x="1140" y="1544"/>
                  </a:lnTo>
                  <a:lnTo>
                    <a:pt x="1144" y="1540"/>
                  </a:lnTo>
                  <a:lnTo>
                    <a:pt x="1144" y="1544"/>
                  </a:lnTo>
                  <a:lnTo>
                    <a:pt x="1144" y="1540"/>
                  </a:lnTo>
                  <a:lnTo>
                    <a:pt x="1144" y="1544"/>
                  </a:lnTo>
                  <a:lnTo>
                    <a:pt x="1149" y="1540"/>
                  </a:lnTo>
                  <a:lnTo>
                    <a:pt x="1149" y="1544"/>
                  </a:lnTo>
                  <a:lnTo>
                    <a:pt x="1149" y="1540"/>
                  </a:lnTo>
                  <a:lnTo>
                    <a:pt x="1149" y="1544"/>
                  </a:lnTo>
                  <a:lnTo>
                    <a:pt x="1153" y="1540"/>
                  </a:lnTo>
                  <a:lnTo>
                    <a:pt x="1153" y="1544"/>
                  </a:lnTo>
                  <a:lnTo>
                    <a:pt x="1153" y="1540"/>
                  </a:lnTo>
                  <a:lnTo>
                    <a:pt x="1153" y="1544"/>
                  </a:lnTo>
                  <a:lnTo>
                    <a:pt x="1157" y="1540"/>
                  </a:lnTo>
                  <a:lnTo>
                    <a:pt x="1157" y="1544"/>
                  </a:lnTo>
                  <a:lnTo>
                    <a:pt x="1157" y="1540"/>
                  </a:lnTo>
                  <a:lnTo>
                    <a:pt x="1157" y="1544"/>
                  </a:lnTo>
                  <a:lnTo>
                    <a:pt x="1157" y="1540"/>
                  </a:lnTo>
                  <a:lnTo>
                    <a:pt x="1157" y="1544"/>
                  </a:lnTo>
                  <a:lnTo>
                    <a:pt x="1157" y="1540"/>
                  </a:lnTo>
                  <a:lnTo>
                    <a:pt x="1157" y="1544"/>
                  </a:lnTo>
                  <a:lnTo>
                    <a:pt x="1161" y="1540"/>
                  </a:lnTo>
                  <a:lnTo>
                    <a:pt x="1161" y="1544"/>
                  </a:lnTo>
                  <a:lnTo>
                    <a:pt x="1161" y="1540"/>
                  </a:lnTo>
                  <a:lnTo>
                    <a:pt x="1161" y="1544"/>
                  </a:lnTo>
                  <a:lnTo>
                    <a:pt x="1165" y="1540"/>
                  </a:lnTo>
                  <a:lnTo>
                    <a:pt x="1165" y="1544"/>
                  </a:lnTo>
                  <a:lnTo>
                    <a:pt x="1165" y="1540"/>
                  </a:lnTo>
                  <a:lnTo>
                    <a:pt x="1169" y="1544"/>
                  </a:lnTo>
                  <a:lnTo>
                    <a:pt x="1169" y="1540"/>
                  </a:lnTo>
                  <a:lnTo>
                    <a:pt x="1169" y="1544"/>
                  </a:lnTo>
                  <a:lnTo>
                    <a:pt x="1174" y="1540"/>
                  </a:lnTo>
                  <a:lnTo>
                    <a:pt x="1174" y="1544"/>
                  </a:lnTo>
                  <a:lnTo>
                    <a:pt x="1178" y="1540"/>
                  </a:lnTo>
                  <a:lnTo>
                    <a:pt x="1178" y="1544"/>
                  </a:lnTo>
                  <a:lnTo>
                    <a:pt x="1178" y="1540"/>
                  </a:lnTo>
                  <a:lnTo>
                    <a:pt x="1178" y="1544"/>
                  </a:lnTo>
                  <a:lnTo>
                    <a:pt x="1178" y="1540"/>
                  </a:lnTo>
                  <a:lnTo>
                    <a:pt x="1182" y="1544"/>
                  </a:lnTo>
                  <a:lnTo>
                    <a:pt x="1182" y="1540"/>
                  </a:lnTo>
                  <a:lnTo>
                    <a:pt x="1182" y="1544"/>
                  </a:lnTo>
                  <a:lnTo>
                    <a:pt x="1182" y="1540"/>
                  </a:lnTo>
                  <a:lnTo>
                    <a:pt x="1182" y="1544"/>
                  </a:lnTo>
                  <a:lnTo>
                    <a:pt x="1182" y="1540"/>
                  </a:lnTo>
                  <a:lnTo>
                    <a:pt x="1186" y="1544"/>
                  </a:lnTo>
                  <a:lnTo>
                    <a:pt x="1186" y="1540"/>
                  </a:lnTo>
                  <a:lnTo>
                    <a:pt x="1186" y="1544"/>
                  </a:lnTo>
                  <a:lnTo>
                    <a:pt x="1186" y="1540"/>
                  </a:lnTo>
                  <a:lnTo>
                    <a:pt x="1190" y="1544"/>
                  </a:lnTo>
                  <a:lnTo>
                    <a:pt x="1190" y="1540"/>
                  </a:lnTo>
                  <a:lnTo>
                    <a:pt x="1190" y="1544"/>
                  </a:lnTo>
                  <a:lnTo>
                    <a:pt x="1190" y="1540"/>
                  </a:lnTo>
                  <a:lnTo>
                    <a:pt x="1195" y="1544"/>
                  </a:lnTo>
                  <a:lnTo>
                    <a:pt x="1195" y="1540"/>
                  </a:lnTo>
                  <a:lnTo>
                    <a:pt x="1195" y="1544"/>
                  </a:lnTo>
                  <a:lnTo>
                    <a:pt x="1199" y="1540"/>
                  </a:lnTo>
                  <a:lnTo>
                    <a:pt x="1199" y="1544"/>
                  </a:lnTo>
                  <a:lnTo>
                    <a:pt x="1199" y="1540"/>
                  </a:lnTo>
                  <a:lnTo>
                    <a:pt x="1199" y="1544"/>
                  </a:lnTo>
                  <a:lnTo>
                    <a:pt x="1199" y="1540"/>
                  </a:lnTo>
                  <a:lnTo>
                    <a:pt x="1199" y="1544"/>
                  </a:lnTo>
                  <a:lnTo>
                    <a:pt x="1199" y="1540"/>
                  </a:lnTo>
                  <a:lnTo>
                    <a:pt x="1203" y="1544"/>
                  </a:lnTo>
                  <a:lnTo>
                    <a:pt x="1203" y="1540"/>
                  </a:lnTo>
                  <a:lnTo>
                    <a:pt x="1203" y="1544"/>
                  </a:lnTo>
                  <a:lnTo>
                    <a:pt x="1203" y="1540"/>
                  </a:lnTo>
                  <a:lnTo>
                    <a:pt x="1203" y="1544"/>
                  </a:lnTo>
                  <a:lnTo>
                    <a:pt x="1203" y="1540"/>
                  </a:lnTo>
                  <a:lnTo>
                    <a:pt x="1203" y="1544"/>
                  </a:lnTo>
                  <a:lnTo>
                    <a:pt x="1207" y="1540"/>
                  </a:lnTo>
                  <a:lnTo>
                    <a:pt x="1207" y="1544"/>
                  </a:lnTo>
                  <a:lnTo>
                    <a:pt x="1207" y="1540"/>
                  </a:lnTo>
                  <a:lnTo>
                    <a:pt x="1207" y="1544"/>
                  </a:lnTo>
                  <a:lnTo>
                    <a:pt x="1207" y="1540"/>
                  </a:lnTo>
                  <a:lnTo>
                    <a:pt x="1211" y="1544"/>
                  </a:lnTo>
                  <a:lnTo>
                    <a:pt x="1211" y="1540"/>
                  </a:lnTo>
                  <a:lnTo>
                    <a:pt x="1211" y="1544"/>
                  </a:lnTo>
                  <a:lnTo>
                    <a:pt x="1211" y="1540"/>
                  </a:lnTo>
                  <a:lnTo>
                    <a:pt x="1211" y="1544"/>
                  </a:lnTo>
                  <a:lnTo>
                    <a:pt x="1215" y="1540"/>
                  </a:lnTo>
                  <a:lnTo>
                    <a:pt x="1215" y="1544"/>
                  </a:lnTo>
                  <a:lnTo>
                    <a:pt x="1215" y="1540"/>
                  </a:lnTo>
                  <a:lnTo>
                    <a:pt x="1215" y="1544"/>
                  </a:lnTo>
                  <a:lnTo>
                    <a:pt x="1215" y="1540"/>
                  </a:lnTo>
                  <a:lnTo>
                    <a:pt x="1215" y="1544"/>
                  </a:lnTo>
                  <a:lnTo>
                    <a:pt x="1215" y="1540"/>
                  </a:lnTo>
                  <a:lnTo>
                    <a:pt x="1215" y="1544"/>
                  </a:lnTo>
                  <a:lnTo>
                    <a:pt x="1220" y="1540"/>
                  </a:lnTo>
                  <a:lnTo>
                    <a:pt x="1220" y="1544"/>
                  </a:lnTo>
                  <a:lnTo>
                    <a:pt x="1220" y="1540"/>
                  </a:lnTo>
                  <a:lnTo>
                    <a:pt x="1220" y="1544"/>
                  </a:lnTo>
                  <a:lnTo>
                    <a:pt x="1224" y="1540"/>
                  </a:lnTo>
                  <a:lnTo>
                    <a:pt x="1224" y="1544"/>
                  </a:lnTo>
                  <a:lnTo>
                    <a:pt x="1224" y="1540"/>
                  </a:lnTo>
                  <a:lnTo>
                    <a:pt x="1224" y="1544"/>
                  </a:lnTo>
                  <a:lnTo>
                    <a:pt x="1224" y="1540"/>
                  </a:lnTo>
                  <a:lnTo>
                    <a:pt x="1228" y="1544"/>
                  </a:lnTo>
                  <a:lnTo>
                    <a:pt x="1228" y="1540"/>
                  </a:lnTo>
                  <a:lnTo>
                    <a:pt x="1228" y="1544"/>
                  </a:lnTo>
                  <a:lnTo>
                    <a:pt x="1228" y="1540"/>
                  </a:lnTo>
                  <a:lnTo>
                    <a:pt x="1228" y="1544"/>
                  </a:lnTo>
                  <a:lnTo>
                    <a:pt x="1232" y="1540"/>
                  </a:lnTo>
                  <a:lnTo>
                    <a:pt x="1232" y="1544"/>
                  </a:lnTo>
                  <a:lnTo>
                    <a:pt x="1232" y="1540"/>
                  </a:lnTo>
                  <a:lnTo>
                    <a:pt x="1232" y="1544"/>
                  </a:lnTo>
                  <a:lnTo>
                    <a:pt x="1232" y="1540"/>
                  </a:lnTo>
                  <a:lnTo>
                    <a:pt x="1232" y="1544"/>
                  </a:lnTo>
                  <a:lnTo>
                    <a:pt x="1232" y="1540"/>
                  </a:lnTo>
                  <a:lnTo>
                    <a:pt x="1236" y="1544"/>
                  </a:lnTo>
                  <a:lnTo>
                    <a:pt x="1236" y="1540"/>
                  </a:lnTo>
                  <a:lnTo>
                    <a:pt x="1236" y="1544"/>
                  </a:lnTo>
                  <a:lnTo>
                    <a:pt x="1236" y="1540"/>
                  </a:lnTo>
                  <a:lnTo>
                    <a:pt x="1236" y="1544"/>
                  </a:lnTo>
                  <a:lnTo>
                    <a:pt x="1241" y="1540"/>
                  </a:lnTo>
                  <a:lnTo>
                    <a:pt x="1241" y="1544"/>
                  </a:lnTo>
                  <a:lnTo>
                    <a:pt x="1241" y="1540"/>
                  </a:lnTo>
                  <a:lnTo>
                    <a:pt x="1241" y="1544"/>
                  </a:lnTo>
                  <a:lnTo>
                    <a:pt x="1241" y="1540"/>
                  </a:lnTo>
                  <a:lnTo>
                    <a:pt x="1245" y="1544"/>
                  </a:lnTo>
                  <a:lnTo>
                    <a:pt x="1245" y="1540"/>
                  </a:lnTo>
                  <a:lnTo>
                    <a:pt x="1245" y="1544"/>
                  </a:lnTo>
                  <a:lnTo>
                    <a:pt x="1249" y="1540"/>
                  </a:lnTo>
                  <a:lnTo>
                    <a:pt x="1249" y="1544"/>
                  </a:lnTo>
                  <a:lnTo>
                    <a:pt x="1249" y="1540"/>
                  </a:lnTo>
                  <a:lnTo>
                    <a:pt x="1249" y="1544"/>
                  </a:lnTo>
                  <a:lnTo>
                    <a:pt x="1249" y="1540"/>
                  </a:lnTo>
                  <a:lnTo>
                    <a:pt x="1253" y="1544"/>
                  </a:lnTo>
                  <a:lnTo>
                    <a:pt x="1253" y="1540"/>
                  </a:lnTo>
                  <a:lnTo>
                    <a:pt x="1253" y="1544"/>
                  </a:lnTo>
                  <a:lnTo>
                    <a:pt x="1253" y="1540"/>
                  </a:lnTo>
                  <a:lnTo>
                    <a:pt x="1253" y="1544"/>
                  </a:lnTo>
                  <a:lnTo>
                    <a:pt x="1253" y="1540"/>
                  </a:lnTo>
                  <a:lnTo>
                    <a:pt x="1257" y="1544"/>
                  </a:lnTo>
                  <a:lnTo>
                    <a:pt x="1257" y="1540"/>
                  </a:lnTo>
                  <a:lnTo>
                    <a:pt x="1257" y="1544"/>
                  </a:lnTo>
                  <a:lnTo>
                    <a:pt x="1261" y="1540"/>
                  </a:lnTo>
                  <a:lnTo>
                    <a:pt x="1261" y="1544"/>
                  </a:lnTo>
                  <a:lnTo>
                    <a:pt x="1261" y="1540"/>
                  </a:lnTo>
                  <a:lnTo>
                    <a:pt x="1261" y="1544"/>
                  </a:lnTo>
                  <a:lnTo>
                    <a:pt x="1261" y="1540"/>
                  </a:lnTo>
                  <a:lnTo>
                    <a:pt x="1266" y="1544"/>
                  </a:lnTo>
                  <a:lnTo>
                    <a:pt x="1266" y="1540"/>
                  </a:lnTo>
                  <a:lnTo>
                    <a:pt x="1266" y="1544"/>
                  </a:lnTo>
                  <a:lnTo>
                    <a:pt x="1266" y="1540"/>
                  </a:lnTo>
                  <a:lnTo>
                    <a:pt x="1266" y="1544"/>
                  </a:lnTo>
                  <a:lnTo>
                    <a:pt x="1270" y="1540"/>
                  </a:lnTo>
                  <a:lnTo>
                    <a:pt x="1270" y="1544"/>
                  </a:lnTo>
                  <a:lnTo>
                    <a:pt x="1270" y="1540"/>
                  </a:lnTo>
                  <a:lnTo>
                    <a:pt x="1270" y="1544"/>
                  </a:lnTo>
                  <a:lnTo>
                    <a:pt x="1270" y="1540"/>
                  </a:lnTo>
                  <a:lnTo>
                    <a:pt x="1274" y="1544"/>
                  </a:lnTo>
                  <a:lnTo>
                    <a:pt x="1274" y="1540"/>
                  </a:lnTo>
                  <a:lnTo>
                    <a:pt x="1274" y="1544"/>
                  </a:lnTo>
                  <a:lnTo>
                    <a:pt x="1274" y="1540"/>
                  </a:lnTo>
                  <a:lnTo>
                    <a:pt x="1274" y="1544"/>
                  </a:lnTo>
                  <a:lnTo>
                    <a:pt x="1278" y="1540"/>
                  </a:lnTo>
                  <a:lnTo>
                    <a:pt x="1278" y="1544"/>
                  </a:lnTo>
                  <a:lnTo>
                    <a:pt x="1278" y="1540"/>
                  </a:lnTo>
                  <a:lnTo>
                    <a:pt x="1282" y="1544"/>
                  </a:lnTo>
                  <a:lnTo>
                    <a:pt x="1282" y="1540"/>
                  </a:lnTo>
                  <a:lnTo>
                    <a:pt x="1282" y="1544"/>
                  </a:lnTo>
                  <a:lnTo>
                    <a:pt x="1282" y="1540"/>
                  </a:lnTo>
                  <a:lnTo>
                    <a:pt x="1282" y="1544"/>
                  </a:lnTo>
                  <a:lnTo>
                    <a:pt x="1282" y="1540"/>
                  </a:lnTo>
                  <a:lnTo>
                    <a:pt x="1286" y="1544"/>
                  </a:lnTo>
                  <a:lnTo>
                    <a:pt x="1286" y="1540"/>
                  </a:lnTo>
                  <a:lnTo>
                    <a:pt x="1286" y="1544"/>
                  </a:lnTo>
                  <a:lnTo>
                    <a:pt x="1286" y="1540"/>
                  </a:lnTo>
                  <a:lnTo>
                    <a:pt x="1286" y="1544"/>
                  </a:lnTo>
                  <a:lnTo>
                    <a:pt x="1286" y="1540"/>
                  </a:lnTo>
                  <a:lnTo>
                    <a:pt x="1286" y="1544"/>
                  </a:lnTo>
                  <a:lnTo>
                    <a:pt x="1286" y="1540"/>
                  </a:lnTo>
                  <a:lnTo>
                    <a:pt x="1291" y="1544"/>
                  </a:lnTo>
                  <a:lnTo>
                    <a:pt x="1291" y="1540"/>
                  </a:lnTo>
                  <a:lnTo>
                    <a:pt x="1291" y="1544"/>
                  </a:lnTo>
                  <a:lnTo>
                    <a:pt x="1295" y="1540"/>
                  </a:lnTo>
                  <a:lnTo>
                    <a:pt x="1295" y="1544"/>
                  </a:lnTo>
                  <a:lnTo>
                    <a:pt x="1295" y="1540"/>
                  </a:lnTo>
                  <a:lnTo>
                    <a:pt x="1295" y="1544"/>
                  </a:lnTo>
                  <a:lnTo>
                    <a:pt x="1295" y="1540"/>
                  </a:lnTo>
                  <a:lnTo>
                    <a:pt x="1299" y="1544"/>
                  </a:lnTo>
                  <a:lnTo>
                    <a:pt x="1299" y="1540"/>
                  </a:lnTo>
                  <a:lnTo>
                    <a:pt x="1299" y="1544"/>
                  </a:lnTo>
                  <a:lnTo>
                    <a:pt x="1299" y="1540"/>
                  </a:lnTo>
                  <a:lnTo>
                    <a:pt x="1299" y="1544"/>
                  </a:lnTo>
                  <a:lnTo>
                    <a:pt x="1299" y="1540"/>
                  </a:lnTo>
                  <a:lnTo>
                    <a:pt x="1303" y="1544"/>
                  </a:lnTo>
                  <a:lnTo>
                    <a:pt x="1303" y="1540"/>
                  </a:lnTo>
                  <a:lnTo>
                    <a:pt x="1303" y="1544"/>
                  </a:lnTo>
                  <a:lnTo>
                    <a:pt x="1307" y="1540"/>
                  </a:lnTo>
                  <a:lnTo>
                    <a:pt x="1307" y="1544"/>
                  </a:lnTo>
                  <a:lnTo>
                    <a:pt x="1307" y="1540"/>
                  </a:lnTo>
                  <a:lnTo>
                    <a:pt x="1307" y="1544"/>
                  </a:lnTo>
                  <a:lnTo>
                    <a:pt x="1307" y="1540"/>
                  </a:lnTo>
                  <a:lnTo>
                    <a:pt x="1307" y="1544"/>
                  </a:lnTo>
                  <a:lnTo>
                    <a:pt x="1307" y="1540"/>
                  </a:lnTo>
                  <a:lnTo>
                    <a:pt x="1312" y="1544"/>
                  </a:lnTo>
                  <a:lnTo>
                    <a:pt x="1312" y="1540"/>
                  </a:lnTo>
                  <a:lnTo>
                    <a:pt x="1312" y="1544"/>
                  </a:lnTo>
                  <a:lnTo>
                    <a:pt x="1316" y="1540"/>
                  </a:lnTo>
                  <a:lnTo>
                    <a:pt x="1316" y="1544"/>
                  </a:lnTo>
                  <a:lnTo>
                    <a:pt x="1316" y="1540"/>
                  </a:lnTo>
                  <a:lnTo>
                    <a:pt x="1316" y="1544"/>
                  </a:lnTo>
                  <a:lnTo>
                    <a:pt x="1316" y="1540"/>
                  </a:lnTo>
                  <a:lnTo>
                    <a:pt x="1320" y="1544"/>
                  </a:lnTo>
                  <a:lnTo>
                    <a:pt x="1320" y="1540"/>
                  </a:lnTo>
                  <a:lnTo>
                    <a:pt x="1324" y="1544"/>
                  </a:lnTo>
                  <a:lnTo>
                    <a:pt x="1324" y="1540"/>
                  </a:lnTo>
                  <a:lnTo>
                    <a:pt x="1324" y="1544"/>
                  </a:lnTo>
                  <a:lnTo>
                    <a:pt x="1328" y="1540"/>
                  </a:lnTo>
                  <a:lnTo>
                    <a:pt x="1328" y="1544"/>
                  </a:lnTo>
                  <a:lnTo>
                    <a:pt x="1328" y="1540"/>
                  </a:lnTo>
                  <a:lnTo>
                    <a:pt x="1328" y="1544"/>
                  </a:lnTo>
                  <a:lnTo>
                    <a:pt x="1328" y="1540"/>
                  </a:lnTo>
                  <a:lnTo>
                    <a:pt x="1328" y="1544"/>
                  </a:lnTo>
                  <a:lnTo>
                    <a:pt x="1332" y="1540"/>
                  </a:lnTo>
                  <a:lnTo>
                    <a:pt x="1332" y="1544"/>
                  </a:lnTo>
                  <a:lnTo>
                    <a:pt x="1332" y="1540"/>
                  </a:lnTo>
                  <a:lnTo>
                    <a:pt x="1332" y="1544"/>
                  </a:lnTo>
                  <a:lnTo>
                    <a:pt x="1332" y="1540"/>
                  </a:lnTo>
                  <a:lnTo>
                    <a:pt x="1332" y="1544"/>
                  </a:lnTo>
                  <a:lnTo>
                    <a:pt x="1332" y="1540"/>
                  </a:lnTo>
                  <a:lnTo>
                    <a:pt x="1337" y="1544"/>
                  </a:lnTo>
                  <a:lnTo>
                    <a:pt x="1337" y="1540"/>
                  </a:lnTo>
                  <a:lnTo>
                    <a:pt x="1337" y="1544"/>
                  </a:lnTo>
                  <a:lnTo>
                    <a:pt x="1337" y="1540"/>
                  </a:lnTo>
                  <a:lnTo>
                    <a:pt x="1337" y="1544"/>
                  </a:lnTo>
                  <a:lnTo>
                    <a:pt x="1341" y="1540"/>
                  </a:lnTo>
                  <a:lnTo>
                    <a:pt x="1341" y="1544"/>
                  </a:lnTo>
                  <a:lnTo>
                    <a:pt x="1341" y="1540"/>
                  </a:lnTo>
                  <a:lnTo>
                    <a:pt x="1341" y="1544"/>
                  </a:lnTo>
                  <a:lnTo>
                    <a:pt x="1341" y="1540"/>
                  </a:lnTo>
                  <a:lnTo>
                    <a:pt x="1341" y="1544"/>
                  </a:lnTo>
                  <a:lnTo>
                    <a:pt x="1345" y="1540"/>
                  </a:lnTo>
                  <a:lnTo>
                    <a:pt x="1345" y="1544"/>
                  </a:lnTo>
                  <a:lnTo>
                    <a:pt x="1345" y="1540"/>
                  </a:lnTo>
                  <a:lnTo>
                    <a:pt x="1345" y="1544"/>
                  </a:lnTo>
                  <a:lnTo>
                    <a:pt x="1345" y="1540"/>
                  </a:lnTo>
                  <a:lnTo>
                    <a:pt x="1345" y="1544"/>
                  </a:lnTo>
                  <a:lnTo>
                    <a:pt x="1345" y="1540"/>
                  </a:lnTo>
                  <a:lnTo>
                    <a:pt x="1349" y="1544"/>
                  </a:lnTo>
                  <a:lnTo>
                    <a:pt x="1349" y="1540"/>
                  </a:lnTo>
                  <a:lnTo>
                    <a:pt x="1349" y="1544"/>
                  </a:lnTo>
                  <a:lnTo>
                    <a:pt x="1349" y="1540"/>
                  </a:lnTo>
                  <a:lnTo>
                    <a:pt x="1349" y="1544"/>
                  </a:lnTo>
                  <a:lnTo>
                    <a:pt x="1353" y="1540"/>
                  </a:lnTo>
                  <a:lnTo>
                    <a:pt x="1353" y="1544"/>
                  </a:lnTo>
                  <a:lnTo>
                    <a:pt x="1353" y="1540"/>
                  </a:lnTo>
                  <a:lnTo>
                    <a:pt x="1353" y="1544"/>
                  </a:lnTo>
                  <a:lnTo>
                    <a:pt x="1353" y="1540"/>
                  </a:lnTo>
                  <a:lnTo>
                    <a:pt x="1353" y="1544"/>
                  </a:lnTo>
                  <a:lnTo>
                    <a:pt x="1357" y="1540"/>
                  </a:lnTo>
                  <a:lnTo>
                    <a:pt x="1357" y="1544"/>
                  </a:lnTo>
                  <a:lnTo>
                    <a:pt x="1357" y="1540"/>
                  </a:lnTo>
                  <a:lnTo>
                    <a:pt x="1357" y="1544"/>
                  </a:lnTo>
                  <a:lnTo>
                    <a:pt x="1357" y="1540"/>
                  </a:lnTo>
                  <a:lnTo>
                    <a:pt x="1357" y="1544"/>
                  </a:lnTo>
                  <a:lnTo>
                    <a:pt x="1357" y="1540"/>
                  </a:lnTo>
                  <a:lnTo>
                    <a:pt x="1362" y="1544"/>
                  </a:lnTo>
                  <a:lnTo>
                    <a:pt x="1362" y="1540"/>
                  </a:lnTo>
                  <a:lnTo>
                    <a:pt x="1362" y="1544"/>
                  </a:lnTo>
                  <a:lnTo>
                    <a:pt x="1362" y="1540"/>
                  </a:lnTo>
                  <a:lnTo>
                    <a:pt x="1362" y="1544"/>
                  </a:lnTo>
                  <a:lnTo>
                    <a:pt x="1362" y="1540"/>
                  </a:lnTo>
                  <a:lnTo>
                    <a:pt x="1366" y="1544"/>
                  </a:lnTo>
                  <a:lnTo>
                    <a:pt x="1366" y="1540"/>
                  </a:lnTo>
                  <a:lnTo>
                    <a:pt x="1366" y="1544"/>
                  </a:lnTo>
                  <a:lnTo>
                    <a:pt x="1366" y="1540"/>
                  </a:lnTo>
                  <a:lnTo>
                    <a:pt x="1366" y="1544"/>
                  </a:lnTo>
                  <a:lnTo>
                    <a:pt x="1370" y="1540"/>
                  </a:lnTo>
                  <a:lnTo>
                    <a:pt x="1370" y="1544"/>
                  </a:lnTo>
                  <a:lnTo>
                    <a:pt x="1370" y="1540"/>
                  </a:lnTo>
                  <a:lnTo>
                    <a:pt x="1370" y="1544"/>
                  </a:lnTo>
                  <a:lnTo>
                    <a:pt x="1370" y="1540"/>
                  </a:lnTo>
                  <a:lnTo>
                    <a:pt x="1370" y="1544"/>
                  </a:lnTo>
                  <a:lnTo>
                    <a:pt x="1370" y="1540"/>
                  </a:lnTo>
                  <a:lnTo>
                    <a:pt x="1374" y="1544"/>
                  </a:lnTo>
                  <a:lnTo>
                    <a:pt x="1374" y="1540"/>
                  </a:lnTo>
                  <a:lnTo>
                    <a:pt x="1374" y="1544"/>
                  </a:lnTo>
                  <a:lnTo>
                    <a:pt x="1374" y="1540"/>
                  </a:lnTo>
                  <a:lnTo>
                    <a:pt x="1374" y="1544"/>
                  </a:lnTo>
                  <a:lnTo>
                    <a:pt x="1378" y="1540"/>
                  </a:lnTo>
                  <a:lnTo>
                    <a:pt x="1378" y="1544"/>
                  </a:lnTo>
                  <a:lnTo>
                    <a:pt x="1378" y="1540"/>
                  </a:lnTo>
                  <a:lnTo>
                    <a:pt x="1378" y="1544"/>
                  </a:lnTo>
                  <a:lnTo>
                    <a:pt x="1378" y="1540"/>
                  </a:lnTo>
                  <a:lnTo>
                    <a:pt x="1383" y="1544"/>
                  </a:lnTo>
                  <a:lnTo>
                    <a:pt x="1383" y="1540"/>
                  </a:lnTo>
                  <a:lnTo>
                    <a:pt x="1383" y="1544"/>
                  </a:lnTo>
                  <a:lnTo>
                    <a:pt x="1387" y="1540"/>
                  </a:lnTo>
                  <a:lnTo>
                    <a:pt x="1387" y="1544"/>
                  </a:lnTo>
                  <a:lnTo>
                    <a:pt x="1387" y="1540"/>
                  </a:lnTo>
                  <a:lnTo>
                    <a:pt x="1391" y="1544"/>
                  </a:lnTo>
                  <a:lnTo>
                    <a:pt x="1391" y="1540"/>
                  </a:lnTo>
                  <a:lnTo>
                    <a:pt x="1391" y="1544"/>
                  </a:lnTo>
                  <a:lnTo>
                    <a:pt x="1391" y="1540"/>
                  </a:lnTo>
                  <a:lnTo>
                    <a:pt x="1395" y="1544"/>
                  </a:lnTo>
                  <a:lnTo>
                    <a:pt x="1395" y="1540"/>
                  </a:lnTo>
                  <a:lnTo>
                    <a:pt x="1395" y="1544"/>
                  </a:lnTo>
                  <a:lnTo>
                    <a:pt x="1395" y="1540"/>
                  </a:lnTo>
                  <a:lnTo>
                    <a:pt x="1395" y="1544"/>
                  </a:lnTo>
                  <a:lnTo>
                    <a:pt x="1395" y="1540"/>
                  </a:lnTo>
                  <a:lnTo>
                    <a:pt x="1399" y="1544"/>
                  </a:lnTo>
                  <a:lnTo>
                    <a:pt x="1399" y="1540"/>
                  </a:lnTo>
                  <a:lnTo>
                    <a:pt x="1399" y="1544"/>
                  </a:lnTo>
                  <a:lnTo>
                    <a:pt x="1399" y="1540"/>
                  </a:lnTo>
                  <a:lnTo>
                    <a:pt x="1403" y="1544"/>
                  </a:lnTo>
                  <a:lnTo>
                    <a:pt x="1403" y="1540"/>
                  </a:lnTo>
                  <a:lnTo>
                    <a:pt x="1403" y="1544"/>
                  </a:lnTo>
                  <a:lnTo>
                    <a:pt x="1403" y="1540"/>
                  </a:lnTo>
                  <a:lnTo>
                    <a:pt x="1408" y="1544"/>
                  </a:lnTo>
                  <a:lnTo>
                    <a:pt x="1408" y="1540"/>
                  </a:lnTo>
                  <a:lnTo>
                    <a:pt x="1408" y="1544"/>
                  </a:lnTo>
                  <a:lnTo>
                    <a:pt x="1408" y="1540"/>
                  </a:lnTo>
                  <a:lnTo>
                    <a:pt x="1408" y="1544"/>
                  </a:lnTo>
                  <a:lnTo>
                    <a:pt x="1408" y="1540"/>
                  </a:lnTo>
                  <a:lnTo>
                    <a:pt x="1412" y="1544"/>
                  </a:lnTo>
                  <a:lnTo>
                    <a:pt x="1412" y="1540"/>
                  </a:lnTo>
                  <a:lnTo>
                    <a:pt x="1412" y="1544"/>
                  </a:lnTo>
                  <a:lnTo>
                    <a:pt x="1412" y="1540"/>
                  </a:lnTo>
                  <a:lnTo>
                    <a:pt x="1412" y="1544"/>
                  </a:lnTo>
                  <a:lnTo>
                    <a:pt x="1416" y="1540"/>
                  </a:lnTo>
                  <a:lnTo>
                    <a:pt x="1416" y="1544"/>
                  </a:lnTo>
                  <a:lnTo>
                    <a:pt x="1416" y="1540"/>
                  </a:lnTo>
                  <a:lnTo>
                    <a:pt x="1416" y="1544"/>
                  </a:lnTo>
                  <a:lnTo>
                    <a:pt x="1420" y="1540"/>
                  </a:lnTo>
                  <a:lnTo>
                    <a:pt x="1420" y="1544"/>
                  </a:lnTo>
                  <a:lnTo>
                    <a:pt x="1420" y="1540"/>
                  </a:lnTo>
                  <a:lnTo>
                    <a:pt x="1420" y="1544"/>
                  </a:lnTo>
                  <a:lnTo>
                    <a:pt x="1424" y="1540"/>
                  </a:lnTo>
                  <a:lnTo>
                    <a:pt x="1424" y="1544"/>
                  </a:lnTo>
                  <a:lnTo>
                    <a:pt x="1424" y="1540"/>
                  </a:lnTo>
                  <a:lnTo>
                    <a:pt x="1424" y="1544"/>
                  </a:lnTo>
                  <a:lnTo>
                    <a:pt x="1424" y="1540"/>
                  </a:lnTo>
                  <a:lnTo>
                    <a:pt x="1424" y="1544"/>
                  </a:lnTo>
                  <a:lnTo>
                    <a:pt x="1429" y="1540"/>
                  </a:lnTo>
                  <a:lnTo>
                    <a:pt x="1429" y="1544"/>
                  </a:lnTo>
                  <a:lnTo>
                    <a:pt x="1429" y="1540"/>
                  </a:lnTo>
                  <a:lnTo>
                    <a:pt x="1429" y="1544"/>
                  </a:lnTo>
                  <a:lnTo>
                    <a:pt x="1429" y="1540"/>
                  </a:lnTo>
                  <a:lnTo>
                    <a:pt x="1433" y="1544"/>
                  </a:lnTo>
                  <a:lnTo>
                    <a:pt x="1433" y="1540"/>
                  </a:lnTo>
                  <a:lnTo>
                    <a:pt x="1433" y="1544"/>
                  </a:lnTo>
                  <a:lnTo>
                    <a:pt x="1433" y="1540"/>
                  </a:lnTo>
                  <a:lnTo>
                    <a:pt x="1433" y="1544"/>
                  </a:lnTo>
                  <a:lnTo>
                    <a:pt x="1433" y="1540"/>
                  </a:lnTo>
                  <a:lnTo>
                    <a:pt x="1437" y="1544"/>
                  </a:lnTo>
                  <a:lnTo>
                    <a:pt x="1437" y="1540"/>
                  </a:lnTo>
                  <a:lnTo>
                    <a:pt x="1437" y="1544"/>
                  </a:lnTo>
                  <a:lnTo>
                    <a:pt x="1437" y="1540"/>
                  </a:lnTo>
                  <a:lnTo>
                    <a:pt x="1437" y="1544"/>
                  </a:lnTo>
                  <a:lnTo>
                    <a:pt x="1441" y="1540"/>
                  </a:lnTo>
                  <a:lnTo>
                    <a:pt x="1441" y="1544"/>
                  </a:lnTo>
                  <a:lnTo>
                    <a:pt x="1441" y="1540"/>
                  </a:lnTo>
                  <a:lnTo>
                    <a:pt x="1441" y="1544"/>
                  </a:lnTo>
                  <a:lnTo>
                    <a:pt x="1441" y="1540"/>
                  </a:lnTo>
                  <a:lnTo>
                    <a:pt x="1441" y="1544"/>
                  </a:lnTo>
                  <a:lnTo>
                    <a:pt x="1445" y="1540"/>
                  </a:lnTo>
                  <a:lnTo>
                    <a:pt x="1445" y="1544"/>
                  </a:lnTo>
                  <a:lnTo>
                    <a:pt x="1445" y="1540"/>
                  </a:lnTo>
                  <a:lnTo>
                    <a:pt x="1445" y="1544"/>
                  </a:lnTo>
                  <a:lnTo>
                    <a:pt x="1445" y="1540"/>
                  </a:lnTo>
                  <a:lnTo>
                    <a:pt x="1449" y="1544"/>
                  </a:lnTo>
                  <a:lnTo>
                    <a:pt x="1449" y="1540"/>
                  </a:lnTo>
                  <a:lnTo>
                    <a:pt x="1449" y="1544"/>
                  </a:lnTo>
                  <a:lnTo>
                    <a:pt x="1449" y="1540"/>
                  </a:lnTo>
                  <a:lnTo>
                    <a:pt x="1449" y="1544"/>
                  </a:lnTo>
                  <a:lnTo>
                    <a:pt x="1449" y="1540"/>
                  </a:lnTo>
                  <a:lnTo>
                    <a:pt x="1449" y="1544"/>
                  </a:lnTo>
                  <a:lnTo>
                    <a:pt x="1449" y="1540"/>
                  </a:lnTo>
                  <a:lnTo>
                    <a:pt x="1449" y="1544"/>
                  </a:lnTo>
                  <a:lnTo>
                    <a:pt x="1454" y="1540"/>
                  </a:lnTo>
                  <a:lnTo>
                    <a:pt x="1454" y="1544"/>
                  </a:lnTo>
                  <a:lnTo>
                    <a:pt x="1454" y="1540"/>
                  </a:lnTo>
                  <a:lnTo>
                    <a:pt x="1454" y="1544"/>
                  </a:lnTo>
                  <a:lnTo>
                    <a:pt x="1454" y="1540"/>
                  </a:lnTo>
                  <a:lnTo>
                    <a:pt x="1454" y="1544"/>
                  </a:lnTo>
                  <a:lnTo>
                    <a:pt x="1454" y="1540"/>
                  </a:lnTo>
                  <a:lnTo>
                    <a:pt x="1458" y="1544"/>
                  </a:lnTo>
                  <a:lnTo>
                    <a:pt x="1458" y="1540"/>
                  </a:lnTo>
                  <a:lnTo>
                    <a:pt x="1458" y="1544"/>
                  </a:lnTo>
                  <a:lnTo>
                    <a:pt x="1462" y="1540"/>
                  </a:lnTo>
                  <a:lnTo>
                    <a:pt x="1462" y="1544"/>
                  </a:lnTo>
                  <a:lnTo>
                    <a:pt x="1462" y="1540"/>
                  </a:lnTo>
                  <a:lnTo>
                    <a:pt x="1462" y="1544"/>
                  </a:lnTo>
                  <a:lnTo>
                    <a:pt x="1462" y="1540"/>
                  </a:lnTo>
                  <a:lnTo>
                    <a:pt x="1462" y="1544"/>
                  </a:lnTo>
                  <a:lnTo>
                    <a:pt x="1466" y="1540"/>
                  </a:lnTo>
                  <a:lnTo>
                    <a:pt x="1466" y="1544"/>
                  </a:lnTo>
                  <a:lnTo>
                    <a:pt x="1466" y="1540"/>
                  </a:lnTo>
                  <a:lnTo>
                    <a:pt x="1466" y="1544"/>
                  </a:lnTo>
                  <a:lnTo>
                    <a:pt x="1466" y="1540"/>
                  </a:lnTo>
                  <a:lnTo>
                    <a:pt x="1470" y="1544"/>
                  </a:lnTo>
                  <a:lnTo>
                    <a:pt x="1470" y="1540"/>
                  </a:lnTo>
                  <a:lnTo>
                    <a:pt x="1470" y="1544"/>
                  </a:lnTo>
                  <a:lnTo>
                    <a:pt x="1470" y="1540"/>
                  </a:lnTo>
                  <a:lnTo>
                    <a:pt x="1470" y="1544"/>
                  </a:lnTo>
                  <a:lnTo>
                    <a:pt x="1470" y="1540"/>
                  </a:lnTo>
                  <a:lnTo>
                    <a:pt x="1470" y="1544"/>
                  </a:lnTo>
                  <a:lnTo>
                    <a:pt x="1474" y="1540"/>
                  </a:lnTo>
                  <a:lnTo>
                    <a:pt x="1474" y="1544"/>
                  </a:lnTo>
                  <a:lnTo>
                    <a:pt x="1474" y="1540"/>
                  </a:lnTo>
                  <a:lnTo>
                    <a:pt x="1474" y="1544"/>
                  </a:lnTo>
                  <a:lnTo>
                    <a:pt x="1479" y="1540"/>
                  </a:lnTo>
                  <a:lnTo>
                    <a:pt x="1479" y="1544"/>
                  </a:lnTo>
                  <a:lnTo>
                    <a:pt x="1479" y="1540"/>
                  </a:lnTo>
                  <a:lnTo>
                    <a:pt x="1479" y="1544"/>
                  </a:lnTo>
                  <a:lnTo>
                    <a:pt x="1479" y="1540"/>
                  </a:lnTo>
                  <a:lnTo>
                    <a:pt x="1483" y="1544"/>
                  </a:lnTo>
                  <a:lnTo>
                    <a:pt x="1483" y="1540"/>
                  </a:lnTo>
                  <a:lnTo>
                    <a:pt x="1483" y="1544"/>
                  </a:lnTo>
                  <a:lnTo>
                    <a:pt x="1483" y="1540"/>
                  </a:lnTo>
                  <a:lnTo>
                    <a:pt x="1483" y="1544"/>
                  </a:lnTo>
                  <a:lnTo>
                    <a:pt x="1487" y="1540"/>
                  </a:lnTo>
                  <a:lnTo>
                    <a:pt x="1487" y="1544"/>
                  </a:lnTo>
                  <a:lnTo>
                    <a:pt x="1487" y="1540"/>
                  </a:lnTo>
                  <a:lnTo>
                    <a:pt x="1491" y="1544"/>
                  </a:lnTo>
                  <a:lnTo>
                    <a:pt x="1491" y="1540"/>
                  </a:lnTo>
                  <a:lnTo>
                    <a:pt x="1491" y="1544"/>
                  </a:lnTo>
                  <a:lnTo>
                    <a:pt x="1491" y="1540"/>
                  </a:lnTo>
                  <a:lnTo>
                    <a:pt x="1495" y="1544"/>
                  </a:lnTo>
                  <a:lnTo>
                    <a:pt x="1495" y="1540"/>
                  </a:lnTo>
                  <a:lnTo>
                    <a:pt x="1495" y="1544"/>
                  </a:lnTo>
                  <a:lnTo>
                    <a:pt x="1495" y="1540"/>
                  </a:lnTo>
                  <a:lnTo>
                    <a:pt x="1495" y="1544"/>
                  </a:lnTo>
                  <a:lnTo>
                    <a:pt x="1495" y="1540"/>
                  </a:lnTo>
                  <a:lnTo>
                    <a:pt x="1495" y="1544"/>
                  </a:lnTo>
                  <a:lnTo>
                    <a:pt x="1500" y="1540"/>
                  </a:lnTo>
                  <a:lnTo>
                    <a:pt x="1500" y="1544"/>
                  </a:lnTo>
                  <a:lnTo>
                    <a:pt x="1500" y="1540"/>
                  </a:lnTo>
                  <a:lnTo>
                    <a:pt x="1500" y="1544"/>
                  </a:lnTo>
                  <a:lnTo>
                    <a:pt x="1500" y="1540"/>
                  </a:lnTo>
                  <a:lnTo>
                    <a:pt x="1500" y="1544"/>
                  </a:lnTo>
                  <a:lnTo>
                    <a:pt x="1504" y="1540"/>
                  </a:lnTo>
                  <a:lnTo>
                    <a:pt x="1504" y="1544"/>
                  </a:lnTo>
                  <a:lnTo>
                    <a:pt x="1504" y="1540"/>
                  </a:lnTo>
                  <a:lnTo>
                    <a:pt x="1504" y="1544"/>
                  </a:lnTo>
                  <a:lnTo>
                    <a:pt x="1504" y="1540"/>
                  </a:lnTo>
                  <a:lnTo>
                    <a:pt x="1504" y="1544"/>
                  </a:lnTo>
                  <a:lnTo>
                    <a:pt x="1504" y="1540"/>
                  </a:lnTo>
                  <a:lnTo>
                    <a:pt x="1508" y="1544"/>
                  </a:lnTo>
                  <a:lnTo>
                    <a:pt x="1508" y="1540"/>
                  </a:lnTo>
                  <a:lnTo>
                    <a:pt x="1508" y="1544"/>
                  </a:lnTo>
                  <a:lnTo>
                    <a:pt x="1512" y="1540"/>
                  </a:lnTo>
                  <a:lnTo>
                    <a:pt x="1512" y="1544"/>
                  </a:lnTo>
                  <a:lnTo>
                    <a:pt x="1512" y="1540"/>
                  </a:lnTo>
                  <a:lnTo>
                    <a:pt x="1512" y="1544"/>
                  </a:lnTo>
                  <a:lnTo>
                    <a:pt x="1512" y="1540"/>
                  </a:lnTo>
                  <a:lnTo>
                    <a:pt x="1516" y="1544"/>
                  </a:lnTo>
                  <a:lnTo>
                    <a:pt x="1516" y="1540"/>
                  </a:lnTo>
                  <a:lnTo>
                    <a:pt x="1516" y="1544"/>
                  </a:lnTo>
                  <a:lnTo>
                    <a:pt x="1516" y="1540"/>
                  </a:lnTo>
                  <a:lnTo>
                    <a:pt x="1516" y="1544"/>
                  </a:lnTo>
                  <a:lnTo>
                    <a:pt x="1516" y="1540"/>
                  </a:lnTo>
                  <a:lnTo>
                    <a:pt x="1520" y="1544"/>
                  </a:lnTo>
                  <a:lnTo>
                    <a:pt x="1520" y="1540"/>
                  </a:lnTo>
                  <a:lnTo>
                    <a:pt x="1520" y="1544"/>
                  </a:lnTo>
                  <a:lnTo>
                    <a:pt x="1520" y="1540"/>
                  </a:lnTo>
                  <a:lnTo>
                    <a:pt x="1520" y="1544"/>
                  </a:lnTo>
                  <a:lnTo>
                    <a:pt x="1520" y="1540"/>
                  </a:lnTo>
                  <a:lnTo>
                    <a:pt x="1520" y="1544"/>
                  </a:lnTo>
                  <a:lnTo>
                    <a:pt x="1520" y="1540"/>
                  </a:lnTo>
                  <a:lnTo>
                    <a:pt x="1525" y="1544"/>
                  </a:lnTo>
                  <a:lnTo>
                    <a:pt x="1525" y="1540"/>
                  </a:lnTo>
                  <a:lnTo>
                    <a:pt x="1525" y="1544"/>
                  </a:lnTo>
                  <a:lnTo>
                    <a:pt x="1525" y="1540"/>
                  </a:lnTo>
                  <a:lnTo>
                    <a:pt x="1525" y="1544"/>
                  </a:lnTo>
                  <a:lnTo>
                    <a:pt x="1529" y="1540"/>
                  </a:lnTo>
                  <a:lnTo>
                    <a:pt x="1529" y="1544"/>
                  </a:lnTo>
                  <a:lnTo>
                    <a:pt x="1529" y="1540"/>
                  </a:lnTo>
                  <a:lnTo>
                    <a:pt x="1529" y="1544"/>
                  </a:lnTo>
                  <a:lnTo>
                    <a:pt x="1529" y="1540"/>
                  </a:lnTo>
                  <a:lnTo>
                    <a:pt x="1529" y="1544"/>
                  </a:lnTo>
                  <a:lnTo>
                    <a:pt x="1529" y="1540"/>
                  </a:lnTo>
                  <a:lnTo>
                    <a:pt x="1533" y="1544"/>
                  </a:lnTo>
                  <a:lnTo>
                    <a:pt x="1533" y="1540"/>
                  </a:lnTo>
                  <a:lnTo>
                    <a:pt x="1533" y="1544"/>
                  </a:lnTo>
                  <a:lnTo>
                    <a:pt x="1533" y="1540"/>
                  </a:lnTo>
                  <a:lnTo>
                    <a:pt x="1533" y="1544"/>
                  </a:lnTo>
                  <a:lnTo>
                    <a:pt x="1533" y="1540"/>
                  </a:lnTo>
                  <a:lnTo>
                    <a:pt x="1533" y="1544"/>
                  </a:lnTo>
                  <a:lnTo>
                    <a:pt x="1533" y="1540"/>
                  </a:lnTo>
                  <a:lnTo>
                    <a:pt x="1533" y="1544"/>
                  </a:lnTo>
                  <a:lnTo>
                    <a:pt x="1537" y="1540"/>
                  </a:lnTo>
                  <a:lnTo>
                    <a:pt x="1537" y="1544"/>
                  </a:lnTo>
                  <a:lnTo>
                    <a:pt x="1537" y="1540"/>
                  </a:lnTo>
                  <a:lnTo>
                    <a:pt x="1537" y="1544"/>
                  </a:lnTo>
                  <a:lnTo>
                    <a:pt x="1541" y="1540"/>
                  </a:lnTo>
                  <a:lnTo>
                    <a:pt x="1541" y="1544"/>
                  </a:lnTo>
                  <a:lnTo>
                    <a:pt x="1541" y="1540"/>
                  </a:lnTo>
                  <a:lnTo>
                    <a:pt x="1541" y="1544"/>
                  </a:lnTo>
                  <a:lnTo>
                    <a:pt x="1545" y="1540"/>
                  </a:lnTo>
                  <a:lnTo>
                    <a:pt x="1545" y="1544"/>
                  </a:lnTo>
                  <a:lnTo>
                    <a:pt x="1545" y="1540"/>
                  </a:lnTo>
                  <a:lnTo>
                    <a:pt x="1545" y="1544"/>
                  </a:lnTo>
                  <a:lnTo>
                    <a:pt x="1545" y="1540"/>
                  </a:lnTo>
                  <a:lnTo>
                    <a:pt x="1550" y="1544"/>
                  </a:lnTo>
                  <a:lnTo>
                    <a:pt x="1550" y="1540"/>
                  </a:lnTo>
                  <a:lnTo>
                    <a:pt x="1550" y="1544"/>
                  </a:lnTo>
                  <a:lnTo>
                    <a:pt x="1550" y="1540"/>
                  </a:lnTo>
                  <a:lnTo>
                    <a:pt x="1550" y="1544"/>
                  </a:lnTo>
                  <a:lnTo>
                    <a:pt x="1554" y="1540"/>
                  </a:lnTo>
                  <a:lnTo>
                    <a:pt x="1554" y="1544"/>
                  </a:lnTo>
                  <a:lnTo>
                    <a:pt x="1554" y="1540"/>
                  </a:lnTo>
                  <a:lnTo>
                    <a:pt x="1554" y="1544"/>
                  </a:lnTo>
                  <a:lnTo>
                    <a:pt x="1558" y="1540"/>
                  </a:lnTo>
                  <a:lnTo>
                    <a:pt x="1558" y="1544"/>
                  </a:lnTo>
                  <a:lnTo>
                    <a:pt x="1558" y="1540"/>
                  </a:lnTo>
                  <a:lnTo>
                    <a:pt x="1558" y="1544"/>
                  </a:lnTo>
                  <a:lnTo>
                    <a:pt x="1558" y="1540"/>
                  </a:lnTo>
                  <a:lnTo>
                    <a:pt x="1558" y="1544"/>
                  </a:lnTo>
                  <a:lnTo>
                    <a:pt x="1562" y="1540"/>
                  </a:lnTo>
                  <a:lnTo>
                    <a:pt x="1562" y="1544"/>
                  </a:lnTo>
                  <a:lnTo>
                    <a:pt x="1562" y="1540"/>
                  </a:lnTo>
                  <a:lnTo>
                    <a:pt x="1562" y="1544"/>
                  </a:lnTo>
                  <a:lnTo>
                    <a:pt x="1562" y="1540"/>
                  </a:lnTo>
                  <a:lnTo>
                    <a:pt x="1562" y="1544"/>
                  </a:lnTo>
                  <a:lnTo>
                    <a:pt x="1566" y="1540"/>
                  </a:lnTo>
                  <a:lnTo>
                    <a:pt x="1566" y="1544"/>
                  </a:lnTo>
                  <a:lnTo>
                    <a:pt x="1566" y="1540"/>
                  </a:lnTo>
                  <a:lnTo>
                    <a:pt x="1566" y="1544"/>
                  </a:lnTo>
                  <a:lnTo>
                    <a:pt x="1566" y="1540"/>
                  </a:lnTo>
                  <a:lnTo>
                    <a:pt x="1566" y="1544"/>
                  </a:lnTo>
                  <a:lnTo>
                    <a:pt x="1571" y="1540"/>
                  </a:lnTo>
                  <a:lnTo>
                    <a:pt x="1571" y="1544"/>
                  </a:lnTo>
                  <a:lnTo>
                    <a:pt x="1571" y="1540"/>
                  </a:lnTo>
                  <a:lnTo>
                    <a:pt x="1571" y="1544"/>
                  </a:lnTo>
                  <a:lnTo>
                    <a:pt x="1575" y="1540"/>
                  </a:lnTo>
                  <a:lnTo>
                    <a:pt x="1575" y="1544"/>
                  </a:lnTo>
                  <a:lnTo>
                    <a:pt x="1575" y="1540"/>
                  </a:lnTo>
                  <a:lnTo>
                    <a:pt x="1575" y="1544"/>
                  </a:lnTo>
                  <a:lnTo>
                    <a:pt x="1575" y="1540"/>
                  </a:lnTo>
                  <a:lnTo>
                    <a:pt x="1575" y="1544"/>
                  </a:lnTo>
                  <a:lnTo>
                    <a:pt x="1579" y="1540"/>
                  </a:lnTo>
                  <a:lnTo>
                    <a:pt x="1579" y="1544"/>
                  </a:lnTo>
                  <a:lnTo>
                    <a:pt x="1579" y="1540"/>
                  </a:lnTo>
                  <a:lnTo>
                    <a:pt x="1579" y="1544"/>
                  </a:lnTo>
                  <a:lnTo>
                    <a:pt x="1579" y="1540"/>
                  </a:lnTo>
                  <a:lnTo>
                    <a:pt x="1579" y="1544"/>
                  </a:lnTo>
                  <a:lnTo>
                    <a:pt x="1583" y="1540"/>
                  </a:lnTo>
                  <a:lnTo>
                    <a:pt x="1583" y="1544"/>
                  </a:lnTo>
                  <a:lnTo>
                    <a:pt x="1583" y="1540"/>
                  </a:lnTo>
                  <a:lnTo>
                    <a:pt x="1583" y="1544"/>
                  </a:lnTo>
                  <a:lnTo>
                    <a:pt x="1587" y="1540"/>
                  </a:lnTo>
                  <a:lnTo>
                    <a:pt x="1587" y="1544"/>
                  </a:lnTo>
                  <a:lnTo>
                    <a:pt x="1587" y="1540"/>
                  </a:lnTo>
                  <a:lnTo>
                    <a:pt x="1587" y="1544"/>
                  </a:lnTo>
                  <a:lnTo>
                    <a:pt x="1591" y="1540"/>
                  </a:lnTo>
                  <a:lnTo>
                    <a:pt x="1591" y="1544"/>
                  </a:lnTo>
                  <a:lnTo>
                    <a:pt x="1591" y="1540"/>
                  </a:lnTo>
                  <a:lnTo>
                    <a:pt x="1591" y="1544"/>
                  </a:lnTo>
                  <a:lnTo>
                    <a:pt x="1591" y="1540"/>
                  </a:lnTo>
                  <a:lnTo>
                    <a:pt x="1596" y="1544"/>
                  </a:lnTo>
                  <a:lnTo>
                    <a:pt x="1596" y="1540"/>
                  </a:lnTo>
                  <a:lnTo>
                    <a:pt x="1596" y="1544"/>
                  </a:lnTo>
                  <a:lnTo>
                    <a:pt x="1596" y="1540"/>
                  </a:lnTo>
                  <a:lnTo>
                    <a:pt x="1596" y="1544"/>
                  </a:lnTo>
                  <a:lnTo>
                    <a:pt x="1596" y="1540"/>
                  </a:lnTo>
                  <a:lnTo>
                    <a:pt x="1596" y="1544"/>
                  </a:lnTo>
                  <a:lnTo>
                    <a:pt x="1596" y="1540"/>
                  </a:lnTo>
                  <a:lnTo>
                    <a:pt x="1600" y="1544"/>
                  </a:lnTo>
                  <a:lnTo>
                    <a:pt x="1600" y="1540"/>
                  </a:lnTo>
                  <a:lnTo>
                    <a:pt x="1600" y="1544"/>
                  </a:lnTo>
                  <a:lnTo>
                    <a:pt x="1604" y="1540"/>
                  </a:lnTo>
                  <a:lnTo>
                    <a:pt x="1604" y="1544"/>
                  </a:lnTo>
                  <a:lnTo>
                    <a:pt x="1604" y="1540"/>
                  </a:lnTo>
                  <a:lnTo>
                    <a:pt x="1604" y="1544"/>
                  </a:lnTo>
                  <a:lnTo>
                    <a:pt x="1604" y="1540"/>
                  </a:lnTo>
                  <a:lnTo>
                    <a:pt x="1608" y="1544"/>
                  </a:lnTo>
                  <a:lnTo>
                    <a:pt x="1608" y="1540"/>
                  </a:lnTo>
                  <a:lnTo>
                    <a:pt x="1608" y="1544"/>
                  </a:lnTo>
                  <a:lnTo>
                    <a:pt x="1608" y="1540"/>
                  </a:lnTo>
                  <a:lnTo>
                    <a:pt x="1608" y="1544"/>
                  </a:lnTo>
                  <a:lnTo>
                    <a:pt x="1608" y="1540"/>
                  </a:lnTo>
                  <a:lnTo>
                    <a:pt x="1612" y="1544"/>
                  </a:lnTo>
                  <a:lnTo>
                    <a:pt x="1612" y="1540"/>
                  </a:lnTo>
                  <a:lnTo>
                    <a:pt x="1612" y="1544"/>
                  </a:lnTo>
                  <a:lnTo>
                    <a:pt x="1612" y="1540"/>
                  </a:lnTo>
                  <a:lnTo>
                    <a:pt x="1616" y="1544"/>
                  </a:lnTo>
                  <a:lnTo>
                    <a:pt x="1616" y="1540"/>
                  </a:lnTo>
                  <a:lnTo>
                    <a:pt x="1616" y="1544"/>
                  </a:lnTo>
                  <a:lnTo>
                    <a:pt x="1616" y="1540"/>
                  </a:lnTo>
                  <a:lnTo>
                    <a:pt x="1616" y="1544"/>
                  </a:lnTo>
                  <a:lnTo>
                    <a:pt x="1616" y="1540"/>
                  </a:lnTo>
                  <a:lnTo>
                    <a:pt x="1621" y="1544"/>
                  </a:lnTo>
                  <a:lnTo>
                    <a:pt x="1621" y="1540"/>
                  </a:lnTo>
                  <a:lnTo>
                    <a:pt x="1621" y="1544"/>
                  </a:lnTo>
                  <a:lnTo>
                    <a:pt x="1621" y="1540"/>
                  </a:lnTo>
                  <a:lnTo>
                    <a:pt x="1621" y="1544"/>
                  </a:lnTo>
                  <a:lnTo>
                    <a:pt x="1621" y="1540"/>
                  </a:lnTo>
                  <a:lnTo>
                    <a:pt x="1621" y="1544"/>
                  </a:lnTo>
                  <a:lnTo>
                    <a:pt x="1625" y="1540"/>
                  </a:lnTo>
                  <a:lnTo>
                    <a:pt x="1625" y="1544"/>
                  </a:lnTo>
                  <a:lnTo>
                    <a:pt x="1629" y="1540"/>
                  </a:lnTo>
                  <a:lnTo>
                    <a:pt x="1629" y="1544"/>
                  </a:lnTo>
                  <a:lnTo>
                    <a:pt x="1629" y="1540"/>
                  </a:lnTo>
                  <a:lnTo>
                    <a:pt x="1629" y="1544"/>
                  </a:lnTo>
                  <a:lnTo>
                    <a:pt x="1629" y="1540"/>
                  </a:lnTo>
                  <a:lnTo>
                    <a:pt x="1629" y="1544"/>
                  </a:lnTo>
                  <a:lnTo>
                    <a:pt x="1633" y="1540"/>
                  </a:lnTo>
                  <a:lnTo>
                    <a:pt x="1633" y="1544"/>
                  </a:lnTo>
                  <a:lnTo>
                    <a:pt x="1633" y="1540"/>
                  </a:lnTo>
                  <a:lnTo>
                    <a:pt x="1633" y="1544"/>
                  </a:lnTo>
                  <a:lnTo>
                    <a:pt x="1633" y="1540"/>
                  </a:lnTo>
                  <a:lnTo>
                    <a:pt x="1633" y="1544"/>
                  </a:lnTo>
                  <a:lnTo>
                    <a:pt x="1637" y="1540"/>
                  </a:lnTo>
                  <a:lnTo>
                    <a:pt x="1637" y="1544"/>
                  </a:lnTo>
                  <a:lnTo>
                    <a:pt x="1637" y="1540"/>
                  </a:lnTo>
                  <a:lnTo>
                    <a:pt x="1637" y="1544"/>
                  </a:lnTo>
                  <a:lnTo>
                    <a:pt x="1637" y="1540"/>
                  </a:lnTo>
                  <a:lnTo>
                    <a:pt x="1637" y="1544"/>
                  </a:lnTo>
                  <a:lnTo>
                    <a:pt x="1642" y="1540"/>
                  </a:lnTo>
                  <a:lnTo>
                    <a:pt x="1642" y="1544"/>
                  </a:lnTo>
                  <a:lnTo>
                    <a:pt x="1642" y="1540"/>
                  </a:lnTo>
                  <a:lnTo>
                    <a:pt x="1642" y="1544"/>
                  </a:lnTo>
                  <a:lnTo>
                    <a:pt x="1642" y="1540"/>
                  </a:lnTo>
                  <a:lnTo>
                    <a:pt x="1642" y="1544"/>
                  </a:lnTo>
                  <a:lnTo>
                    <a:pt x="1642" y="1540"/>
                  </a:lnTo>
                  <a:lnTo>
                    <a:pt x="1646" y="1544"/>
                  </a:lnTo>
                  <a:lnTo>
                    <a:pt x="1646" y="1540"/>
                  </a:lnTo>
                  <a:lnTo>
                    <a:pt x="1646" y="1544"/>
                  </a:lnTo>
                  <a:lnTo>
                    <a:pt x="1646" y="1540"/>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1755" name="Text Box 11"/>
            <p:cNvSpPr txBox="1">
              <a:spLocks noChangeArrowheads="1"/>
            </p:cNvSpPr>
            <p:nvPr/>
          </p:nvSpPr>
          <p:spPr bwMode="auto">
            <a:xfrm>
              <a:off x="4598" y="1654"/>
              <a:ext cx="74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600" b="1"/>
                <a:t>*CH</a:t>
              </a:r>
              <a:r>
                <a:rPr lang="en-US" altLang="zh-CN" sz="1600" b="1" baseline="-25000"/>
                <a:t>3</a:t>
              </a:r>
              <a:r>
                <a:rPr lang="en-US" altLang="zh-CN" sz="1600" b="1"/>
                <a:t>-CH</a:t>
              </a:r>
              <a:r>
                <a:rPr lang="en-US" altLang="zh-CN" sz="1600" b="1" baseline="-25000"/>
                <a:t>2</a:t>
              </a:r>
              <a:r>
                <a:rPr lang="en-US" altLang="zh-CN" sz="1600" b="1"/>
                <a:t>-</a:t>
              </a:r>
              <a:endParaRPr lang="en-US" altLang="zh-CN"/>
            </a:p>
          </p:txBody>
        </p:sp>
        <p:sp>
          <p:nvSpPr>
            <p:cNvPr id="31756" name="Text Box 12"/>
            <p:cNvSpPr txBox="1">
              <a:spLocks noChangeArrowheads="1"/>
            </p:cNvSpPr>
            <p:nvPr/>
          </p:nvSpPr>
          <p:spPr bwMode="auto">
            <a:xfrm>
              <a:off x="2808" y="1988"/>
              <a:ext cx="5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b="1" dirty="0">
                  <a:latin typeface="微软雅黑" panose="020B0503020204020204" pitchFamily="34" charset="-122"/>
                  <a:ea typeface="微软雅黑" panose="020B0503020204020204" pitchFamily="34" charset="-122"/>
                </a:rPr>
                <a:t>未去偶</a:t>
              </a:r>
            </a:p>
          </p:txBody>
        </p:sp>
        <p:sp>
          <p:nvSpPr>
            <p:cNvPr id="31757" name="Text Box 13"/>
            <p:cNvSpPr txBox="1">
              <a:spLocks noChangeArrowheads="1"/>
            </p:cNvSpPr>
            <p:nvPr/>
          </p:nvSpPr>
          <p:spPr bwMode="auto">
            <a:xfrm>
              <a:off x="2695" y="3293"/>
              <a:ext cx="5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b="1" dirty="0">
                  <a:latin typeface="微软雅黑" panose="020B0503020204020204" pitchFamily="34" charset="-122"/>
                  <a:ea typeface="微软雅黑" panose="020B0503020204020204" pitchFamily="34" charset="-122"/>
                </a:rPr>
                <a:t>氢去偶</a:t>
              </a:r>
            </a:p>
          </p:txBody>
        </p:sp>
        <p:sp>
          <p:nvSpPr>
            <p:cNvPr id="31758" name="Line 14"/>
            <p:cNvSpPr>
              <a:spLocks noChangeShapeType="1"/>
            </p:cNvSpPr>
            <p:nvPr/>
          </p:nvSpPr>
          <p:spPr bwMode="auto">
            <a:xfrm flipV="1">
              <a:off x="2256" y="3584"/>
              <a:ext cx="720" cy="24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59" name="Line 15"/>
            <p:cNvSpPr>
              <a:spLocks noChangeShapeType="1"/>
            </p:cNvSpPr>
            <p:nvPr/>
          </p:nvSpPr>
          <p:spPr bwMode="auto">
            <a:xfrm>
              <a:off x="2976" y="3584"/>
              <a:ext cx="720" cy="192"/>
            </a:xfrm>
            <a:prstGeom prst="line">
              <a:avLst/>
            </a:prstGeom>
            <a:noFill/>
            <a:ln w="1270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60" name="Line 16"/>
            <p:cNvSpPr>
              <a:spLocks noChangeShapeType="1"/>
            </p:cNvSpPr>
            <p:nvPr/>
          </p:nvSpPr>
          <p:spPr bwMode="auto">
            <a:xfrm flipV="1">
              <a:off x="2352" y="2288"/>
              <a:ext cx="720" cy="240"/>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61" name="Line 17"/>
            <p:cNvSpPr>
              <a:spLocks noChangeShapeType="1"/>
            </p:cNvSpPr>
            <p:nvPr/>
          </p:nvSpPr>
          <p:spPr bwMode="auto">
            <a:xfrm>
              <a:off x="3072" y="2288"/>
              <a:ext cx="720" cy="192"/>
            </a:xfrm>
            <a:prstGeom prst="line">
              <a:avLst/>
            </a:prstGeom>
            <a:noFill/>
            <a:ln w="1270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1762" name="Text Box 18"/>
          <p:cNvSpPr txBox="1">
            <a:spLocks noChangeArrowheads="1"/>
          </p:cNvSpPr>
          <p:nvPr/>
        </p:nvSpPr>
        <p:spPr bwMode="auto">
          <a:xfrm>
            <a:off x="7608889" y="3500438"/>
            <a:ext cx="2889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3</a:t>
            </a:r>
          </a:p>
        </p:txBody>
      </p:sp>
      <p:sp>
        <p:nvSpPr>
          <p:cNvPr id="31763" name="Text Box 19"/>
          <p:cNvSpPr txBox="1">
            <a:spLocks noChangeArrowheads="1"/>
          </p:cNvSpPr>
          <p:nvPr/>
        </p:nvSpPr>
        <p:spPr bwMode="auto">
          <a:xfrm>
            <a:off x="7967664" y="2060576"/>
            <a:ext cx="2889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3</a:t>
            </a:r>
          </a:p>
        </p:txBody>
      </p:sp>
      <p:sp>
        <p:nvSpPr>
          <p:cNvPr id="31764" name="Text Box 20"/>
          <p:cNvSpPr txBox="1">
            <a:spLocks noChangeArrowheads="1"/>
          </p:cNvSpPr>
          <p:nvPr/>
        </p:nvSpPr>
        <p:spPr bwMode="auto">
          <a:xfrm>
            <a:off x="8401051" y="2060576"/>
            <a:ext cx="2889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3</a:t>
            </a:r>
          </a:p>
        </p:txBody>
      </p:sp>
      <p:sp>
        <p:nvSpPr>
          <p:cNvPr id="31765" name="Text Box 21"/>
          <p:cNvSpPr txBox="1">
            <a:spLocks noChangeArrowheads="1"/>
          </p:cNvSpPr>
          <p:nvPr/>
        </p:nvSpPr>
        <p:spPr bwMode="auto">
          <a:xfrm>
            <a:off x="8759826" y="3500438"/>
            <a:ext cx="2889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3</a:t>
            </a:r>
          </a:p>
        </p:txBody>
      </p:sp>
    </p:spTree>
    <p:extLst>
      <p:ext uri="{BB962C8B-B14F-4D97-AF65-F5344CB8AC3E}">
        <p14:creationId xmlns:p14="http://schemas.microsoft.com/office/powerpoint/2010/main" val="33371120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ChangeArrowheads="1"/>
          </p:cNvSpPr>
          <p:nvPr>
            <p:ph type="title"/>
          </p:nvPr>
        </p:nvSpPr>
        <p:spPr>
          <a:xfrm>
            <a:off x="1919288" y="0"/>
            <a:ext cx="8229600" cy="1143000"/>
          </a:xfrm>
          <a:noFill/>
          <a:ln/>
        </p:spPr>
        <p:txBody>
          <a:bodyPr/>
          <a:lstStyle/>
          <a:p>
            <a:r>
              <a:rPr lang="zh-CN" altLang="en-US" sz="2800" b="1" dirty="0" smtClean="0">
                <a:latin typeface="微软雅黑" panose="020B0503020204020204" pitchFamily="34" charset="-122"/>
                <a:ea typeface="微软雅黑" panose="020B0503020204020204" pitchFamily="34" charset="-122"/>
              </a:rPr>
              <a:t>去耦</a:t>
            </a:r>
            <a:r>
              <a:rPr lang="zh-CN" altLang="en-US" sz="2800" dirty="0" smtClean="0">
                <a:latin typeface="Times New Roman" panose="02020603050405020304" pitchFamily="18" charset="0"/>
              </a:rPr>
              <a:t>（</a:t>
            </a:r>
            <a:r>
              <a:rPr lang="en-US" altLang="zh-CN" sz="2800" b="1" dirty="0" smtClean="0">
                <a:latin typeface="Times New Roman" panose="02020603050405020304" pitchFamily="18" charset="0"/>
              </a:rPr>
              <a:t>Decoupling</a:t>
            </a:r>
            <a:r>
              <a:rPr lang="zh-CN" altLang="en-US" sz="2800" dirty="0" smtClean="0">
                <a:latin typeface="Times New Roman" panose="02020603050405020304" pitchFamily="18" charset="0"/>
              </a:rPr>
              <a:t>）</a:t>
            </a:r>
            <a:r>
              <a:rPr lang="zh-CN" altLang="en-US" sz="2800" b="1" dirty="0" smtClean="0">
                <a:latin typeface="微软雅黑" panose="020B0503020204020204" pitchFamily="34" charset="-122"/>
                <a:ea typeface="微软雅黑" panose="020B0503020204020204" pitchFamily="34" charset="-122"/>
              </a:rPr>
              <a:t>及其作用（</a:t>
            </a:r>
            <a:r>
              <a:rPr lang="en-US" altLang="zh-CN" sz="2800" b="1" dirty="0" smtClean="0">
                <a:latin typeface="微软雅黑" panose="020B0503020204020204" pitchFamily="34" charset="-122"/>
                <a:ea typeface="微软雅黑" panose="020B0503020204020204" pitchFamily="34" charset="-122"/>
              </a:rPr>
              <a:t>II</a:t>
            </a:r>
            <a:r>
              <a:rPr lang="zh-CN" altLang="en-US" sz="2800" b="1" dirty="0" smtClean="0">
                <a:latin typeface="微软雅黑" panose="020B0503020204020204" pitchFamily="34" charset="-122"/>
                <a:ea typeface="微软雅黑" panose="020B0503020204020204" pitchFamily="34" charset="-122"/>
              </a:rPr>
              <a:t>）</a:t>
            </a:r>
            <a:endParaRPr lang="zh-CN" altLang="en-US" sz="2800" dirty="0">
              <a:latin typeface="Times New Roman" panose="02020603050405020304" pitchFamily="18" charset="0"/>
            </a:endParaRPr>
          </a:p>
        </p:txBody>
      </p:sp>
      <p:sp>
        <p:nvSpPr>
          <p:cNvPr id="32773" name="Rectangle 5"/>
          <p:cNvSpPr>
            <a:spLocks noGrp="1" noChangeArrowheads="1"/>
          </p:cNvSpPr>
          <p:nvPr>
            <p:ph type="body" idx="1"/>
          </p:nvPr>
        </p:nvSpPr>
        <p:spPr>
          <a:xfrm>
            <a:off x="1623060" y="1301752"/>
            <a:ext cx="10027920" cy="1181100"/>
          </a:xfrm>
          <a:noFill/>
          <a:ln/>
        </p:spPr>
        <p:txBody>
          <a:bodyPr>
            <a:normAutofit/>
          </a:bodyPr>
          <a:lstStyle/>
          <a:p>
            <a:pPr>
              <a:lnSpc>
                <a:spcPct val="120000"/>
              </a:lnSpc>
            </a:pPr>
            <a:r>
              <a:rPr lang="zh-CN" altLang="en-US" sz="2000" b="1" dirty="0">
                <a:latin typeface="微软雅黑" panose="020B0503020204020204" pitchFamily="34" charset="-122"/>
                <a:ea typeface="微软雅黑" panose="020B0503020204020204" pitchFamily="34" charset="-122"/>
              </a:rPr>
              <a:t>去耦除了可以简化碳谱还因为有核的</a:t>
            </a:r>
            <a:r>
              <a:rPr lang="en-US" altLang="zh-CN" sz="2000" b="1" dirty="0" err="1">
                <a:latin typeface="Times New Roman" panose="02020603050405020304" pitchFamily="18" charset="0"/>
                <a:ea typeface="微软雅黑" panose="020B0503020204020204" pitchFamily="34" charset="-122"/>
                <a:cs typeface="Times New Roman" panose="02020603050405020304" pitchFamily="18" charset="0"/>
              </a:rPr>
              <a:t>Overhauser</a:t>
            </a:r>
            <a:r>
              <a:rPr lang="zh-CN" altLang="en-US" sz="2000" b="1" dirty="0">
                <a:latin typeface="微软雅黑" panose="020B0503020204020204" pitchFamily="34" charset="-122"/>
                <a:ea typeface="微软雅黑" panose="020B0503020204020204" pitchFamily="34" charset="-122"/>
              </a:rPr>
              <a:t>效应而增加信噪比。</a:t>
            </a:r>
          </a:p>
        </p:txBody>
      </p:sp>
      <p:grpSp>
        <p:nvGrpSpPr>
          <p:cNvPr id="32774" name="Group 6"/>
          <p:cNvGrpSpPr>
            <a:grpSpLocks/>
          </p:cNvGrpSpPr>
          <p:nvPr/>
        </p:nvGrpSpPr>
        <p:grpSpPr bwMode="auto">
          <a:xfrm>
            <a:off x="2272030" y="2730183"/>
            <a:ext cx="7664450" cy="3530600"/>
            <a:chOff x="384" y="1687"/>
            <a:chExt cx="4828" cy="2224"/>
          </a:xfrm>
        </p:grpSpPr>
        <p:sp>
          <p:nvSpPr>
            <p:cNvPr id="32775" name="Freeform 7"/>
            <p:cNvSpPr>
              <a:spLocks/>
            </p:cNvSpPr>
            <p:nvPr/>
          </p:nvSpPr>
          <p:spPr bwMode="auto">
            <a:xfrm>
              <a:off x="384" y="1808"/>
              <a:ext cx="1809" cy="1219"/>
            </a:xfrm>
            <a:custGeom>
              <a:avLst/>
              <a:gdLst>
                <a:gd name="T0" fmla="*/ 25 w 1809"/>
                <a:gd name="T1" fmla="*/ 1200 h 1219"/>
                <a:gd name="T2" fmla="*/ 58 w 1809"/>
                <a:gd name="T3" fmla="*/ 1166 h 1219"/>
                <a:gd name="T4" fmla="*/ 88 w 1809"/>
                <a:gd name="T5" fmla="*/ 1175 h 1219"/>
                <a:gd name="T6" fmla="*/ 121 w 1809"/>
                <a:gd name="T7" fmla="*/ 1180 h 1219"/>
                <a:gd name="T8" fmla="*/ 150 w 1809"/>
                <a:gd name="T9" fmla="*/ 1156 h 1219"/>
                <a:gd name="T10" fmla="*/ 184 w 1809"/>
                <a:gd name="T11" fmla="*/ 1180 h 1219"/>
                <a:gd name="T12" fmla="*/ 209 w 1809"/>
                <a:gd name="T13" fmla="*/ 1171 h 1219"/>
                <a:gd name="T14" fmla="*/ 238 w 1809"/>
                <a:gd name="T15" fmla="*/ 1156 h 1219"/>
                <a:gd name="T16" fmla="*/ 271 w 1809"/>
                <a:gd name="T17" fmla="*/ 1171 h 1219"/>
                <a:gd name="T18" fmla="*/ 296 w 1809"/>
                <a:gd name="T19" fmla="*/ 1175 h 1219"/>
                <a:gd name="T20" fmla="*/ 326 w 1809"/>
                <a:gd name="T21" fmla="*/ 1185 h 1219"/>
                <a:gd name="T22" fmla="*/ 355 w 1809"/>
                <a:gd name="T23" fmla="*/ 1161 h 1219"/>
                <a:gd name="T24" fmla="*/ 384 w 1809"/>
                <a:gd name="T25" fmla="*/ 1146 h 1219"/>
                <a:gd name="T26" fmla="*/ 413 w 1809"/>
                <a:gd name="T27" fmla="*/ 1161 h 1219"/>
                <a:gd name="T28" fmla="*/ 443 w 1809"/>
                <a:gd name="T29" fmla="*/ 1161 h 1219"/>
                <a:gd name="T30" fmla="*/ 472 w 1809"/>
                <a:gd name="T31" fmla="*/ 1161 h 1219"/>
                <a:gd name="T32" fmla="*/ 501 w 1809"/>
                <a:gd name="T33" fmla="*/ 1151 h 1219"/>
                <a:gd name="T34" fmla="*/ 526 w 1809"/>
                <a:gd name="T35" fmla="*/ 1185 h 1219"/>
                <a:gd name="T36" fmla="*/ 560 w 1809"/>
                <a:gd name="T37" fmla="*/ 1180 h 1219"/>
                <a:gd name="T38" fmla="*/ 585 w 1809"/>
                <a:gd name="T39" fmla="*/ 1175 h 1219"/>
                <a:gd name="T40" fmla="*/ 614 w 1809"/>
                <a:gd name="T41" fmla="*/ 1180 h 1219"/>
                <a:gd name="T42" fmla="*/ 643 w 1809"/>
                <a:gd name="T43" fmla="*/ 1175 h 1219"/>
                <a:gd name="T44" fmla="*/ 677 w 1809"/>
                <a:gd name="T45" fmla="*/ 1200 h 1219"/>
                <a:gd name="T46" fmla="*/ 706 w 1809"/>
                <a:gd name="T47" fmla="*/ 1156 h 1219"/>
                <a:gd name="T48" fmla="*/ 735 w 1809"/>
                <a:gd name="T49" fmla="*/ 1180 h 1219"/>
                <a:gd name="T50" fmla="*/ 760 w 1809"/>
                <a:gd name="T51" fmla="*/ 1166 h 1219"/>
                <a:gd name="T52" fmla="*/ 789 w 1809"/>
                <a:gd name="T53" fmla="*/ 1151 h 1219"/>
                <a:gd name="T54" fmla="*/ 819 w 1809"/>
                <a:gd name="T55" fmla="*/ 1200 h 1219"/>
                <a:gd name="T56" fmla="*/ 844 w 1809"/>
                <a:gd name="T57" fmla="*/ 1156 h 1219"/>
                <a:gd name="T58" fmla="*/ 873 w 1809"/>
                <a:gd name="T59" fmla="*/ 1137 h 1219"/>
                <a:gd name="T60" fmla="*/ 902 w 1809"/>
                <a:gd name="T61" fmla="*/ 194 h 1219"/>
                <a:gd name="T62" fmla="*/ 927 w 1809"/>
                <a:gd name="T63" fmla="*/ 1102 h 1219"/>
                <a:gd name="T64" fmla="*/ 961 w 1809"/>
                <a:gd name="T65" fmla="*/ 1146 h 1219"/>
                <a:gd name="T66" fmla="*/ 990 w 1809"/>
                <a:gd name="T67" fmla="*/ 1185 h 1219"/>
                <a:gd name="T68" fmla="*/ 1019 w 1809"/>
                <a:gd name="T69" fmla="*/ 1161 h 1219"/>
                <a:gd name="T70" fmla="*/ 1044 w 1809"/>
                <a:gd name="T71" fmla="*/ 1185 h 1219"/>
                <a:gd name="T72" fmla="*/ 1073 w 1809"/>
                <a:gd name="T73" fmla="*/ 1180 h 1219"/>
                <a:gd name="T74" fmla="*/ 1103 w 1809"/>
                <a:gd name="T75" fmla="*/ 1156 h 1219"/>
                <a:gd name="T76" fmla="*/ 1132 w 1809"/>
                <a:gd name="T77" fmla="*/ 1180 h 1219"/>
                <a:gd name="T78" fmla="*/ 1161 w 1809"/>
                <a:gd name="T79" fmla="*/ 1166 h 1219"/>
                <a:gd name="T80" fmla="*/ 1190 w 1809"/>
                <a:gd name="T81" fmla="*/ 1166 h 1219"/>
                <a:gd name="T82" fmla="*/ 1220 w 1809"/>
                <a:gd name="T83" fmla="*/ 1180 h 1219"/>
                <a:gd name="T84" fmla="*/ 1249 w 1809"/>
                <a:gd name="T85" fmla="*/ 1151 h 1219"/>
                <a:gd name="T86" fmla="*/ 1278 w 1809"/>
                <a:gd name="T87" fmla="*/ 1166 h 1219"/>
                <a:gd name="T88" fmla="*/ 1303 w 1809"/>
                <a:gd name="T89" fmla="*/ 1180 h 1219"/>
                <a:gd name="T90" fmla="*/ 1332 w 1809"/>
                <a:gd name="T91" fmla="*/ 1175 h 1219"/>
                <a:gd name="T92" fmla="*/ 1362 w 1809"/>
                <a:gd name="T93" fmla="*/ 1171 h 1219"/>
                <a:gd name="T94" fmla="*/ 1387 w 1809"/>
                <a:gd name="T95" fmla="*/ 1166 h 1219"/>
                <a:gd name="T96" fmla="*/ 1420 w 1809"/>
                <a:gd name="T97" fmla="*/ 1200 h 1219"/>
                <a:gd name="T98" fmla="*/ 1449 w 1809"/>
                <a:gd name="T99" fmla="*/ 1141 h 1219"/>
                <a:gd name="T100" fmla="*/ 1479 w 1809"/>
                <a:gd name="T101" fmla="*/ 1190 h 1219"/>
                <a:gd name="T102" fmla="*/ 1504 w 1809"/>
                <a:gd name="T103" fmla="*/ 1171 h 1219"/>
                <a:gd name="T104" fmla="*/ 1533 w 1809"/>
                <a:gd name="T105" fmla="*/ 1171 h 1219"/>
                <a:gd name="T106" fmla="*/ 1566 w 1809"/>
                <a:gd name="T107" fmla="*/ 1166 h 1219"/>
                <a:gd name="T108" fmla="*/ 1591 w 1809"/>
                <a:gd name="T109" fmla="*/ 1175 h 1219"/>
                <a:gd name="T110" fmla="*/ 1621 w 1809"/>
                <a:gd name="T111" fmla="*/ 1171 h 1219"/>
                <a:gd name="T112" fmla="*/ 1646 w 1809"/>
                <a:gd name="T113" fmla="*/ 1190 h 1219"/>
                <a:gd name="T114" fmla="*/ 1675 w 1809"/>
                <a:gd name="T115" fmla="*/ 1161 h 1219"/>
                <a:gd name="T116" fmla="*/ 1708 w 1809"/>
                <a:gd name="T117" fmla="*/ 1180 h 1219"/>
                <a:gd name="T118" fmla="*/ 1742 w 1809"/>
                <a:gd name="T119" fmla="*/ 1146 h 1219"/>
                <a:gd name="T120" fmla="*/ 1771 w 1809"/>
                <a:gd name="T121" fmla="*/ 1171 h 1219"/>
                <a:gd name="T122" fmla="*/ 1796 w 1809"/>
                <a:gd name="T123" fmla="*/ 1171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09" h="1219">
                  <a:moveTo>
                    <a:pt x="0" y="1185"/>
                  </a:moveTo>
                  <a:lnTo>
                    <a:pt x="0" y="1171"/>
                  </a:lnTo>
                  <a:lnTo>
                    <a:pt x="4" y="1175"/>
                  </a:lnTo>
                  <a:lnTo>
                    <a:pt x="4" y="1171"/>
                  </a:lnTo>
                  <a:lnTo>
                    <a:pt x="4" y="1185"/>
                  </a:lnTo>
                  <a:lnTo>
                    <a:pt x="4" y="1166"/>
                  </a:lnTo>
                  <a:lnTo>
                    <a:pt x="4" y="1161"/>
                  </a:lnTo>
                  <a:lnTo>
                    <a:pt x="8" y="1141"/>
                  </a:lnTo>
                  <a:lnTo>
                    <a:pt x="8" y="1166"/>
                  </a:lnTo>
                  <a:lnTo>
                    <a:pt x="8" y="1180"/>
                  </a:lnTo>
                  <a:lnTo>
                    <a:pt x="8" y="1156"/>
                  </a:lnTo>
                  <a:lnTo>
                    <a:pt x="12" y="1171"/>
                  </a:lnTo>
                  <a:lnTo>
                    <a:pt x="12" y="1166"/>
                  </a:lnTo>
                  <a:lnTo>
                    <a:pt x="12" y="1171"/>
                  </a:lnTo>
                  <a:lnTo>
                    <a:pt x="12" y="1185"/>
                  </a:lnTo>
                  <a:lnTo>
                    <a:pt x="12" y="1161"/>
                  </a:lnTo>
                  <a:lnTo>
                    <a:pt x="16" y="1151"/>
                  </a:lnTo>
                  <a:lnTo>
                    <a:pt x="16" y="1166"/>
                  </a:lnTo>
                  <a:lnTo>
                    <a:pt x="16" y="1156"/>
                  </a:lnTo>
                  <a:lnTo>
                    <a:pt x="16" y="1175"/>
                  </a:lnTo>
                  <a:lnTo>
                    <a:pt x="16" y="1200"/>
                  </a:lnTo>
                  <a:lnTo>
                    <a:pt x="21" y="1161"/>
                  </a:lnTo>
                  <a:lnTo>
                    <a:pt x="21" y="1200"/>
                  </a:lnTo>
                  <a:lnTo>
                    <a:pt x="21" y="1180"/>
                  </a:lnTo>
                  <a:lnTo>
                    <a:pt x="21" y="1146"/>
                  </a:lnTo>
                  <a:lnTo>
                    <a:pt x="21" y="1171"/>
                  </a:lnTo>
                  <a:lnTo>
                    <a:pt x="25" y="1166"/>
                  </a:lnTo>
                  <a:lnTo>
                    <a:pt x="25" y="1175"/>
                  </a:lnTo>
                  <a:lnTo>
                    <a:pt x="25" y="1171"/>
                  </a:lnTo>
                  <a:lnTo>
                    <a:pt x="25" y="1200"/>
                  </a:lnTo>
                  <a:lnTo>
                    <a:pt x="29" y="1171"/>
                  </a:lnTo>
                  <a:lnTo>
                    <a:pt x="29" y="1166"/>
                  </a:lnTo>
                  <a:lnTo>
                    <a:pt x="29" y="1161"/>
                  </a:lnTo>
                  <a:lnTo>
                    <a:pt x="29" y="1171"/>
                  </a:lnTo>
                  <a:lnTo>
                    <a:pt x="33" y="1195"/>
                  </a:lnTo>
                  <a:lnTo>
                    <a:pt x="33" y="1161"/>
                  </a:lnTo>
                  <a:lnTo>
                    <a:pt x="33" y="1180"/>
                  </a:lnTo>
                  <a:lnTo>
                    <a:pt x="33" y="1171"/>
                  </a:lnTo>
                  <a:lnTo>
                    <a:pt x="33" y="1161"/>
                  </a:lnTo>
                  <a:lnTo>
                    <a:pt x="37" y="1175"/>
                  </a:lnTo>
                  <a:lnTo>
                    <a:pt x="37" y="1171"/>
                  </a:lnTo>
                  <a:lnTo>
                    <a:pt x="37" y="1180"/>
                  </a:lnTo>
                  <a:lnTo>
                    <a:pt x="42" y="1175"/>
                  </a:lnTo>
                  <a:lnTo>
                    <a:pt x="42" y="1171"/>
                  </a:lnTo>
                  <a:lnTo>
                    <a:pt x="42" y="1166"/>
                  </a:lnTo>
                  <a:lnTo>
                    <a:pt x="42" y="1175"/>
                  </a:lnTo>
                  <a:lnTo>
                    <a:pt x="42" y="1200"/>
                  </a:lnTo>
                  <a:lnTo>
                    <a:pt x="46" y="1190"/>
                  </a:lnTo>
                  <a:lnTo>
                    <a:pt x="46" y="1185"/>
                  </a:lnTo>
                  <a:lnTo>
                    <a:pt x="46" y="1175"/>
                  </a:lnTo>
                  <a:lnTo>
                    <a:pt x="46" y="1171"/>
                  </a:lnTo>
                  <a:lnTo>
                    <a:pt x="46" y="1166"/>
                  </a:lnTo>
                  <a:lnTo>
                    <a:pt x="50" y="1156"/>
                  </a:lnTo>
                  <a:lnTo>
                    <a:pt x="50" y="1180"/>
                  </a:lnTo>
                  <a:lnTo>
                    <a:pt x="50" y="1175"/>
                  </a:lnTo>
                  <a:lnTo>
                    <a:pt x="50" y="1185"/>
                  </a:lnTo>
                  <a:lnTo>
                    <a:pt x="54" y="1166"/>
                  </a:lnTo>
                  <a:lnTo>
                    <a:pt x="54" y="1180"/>
                  </a:lnTo>
                  <a:lnTo>
                    <a:pt x="58" y="1171"/>
                  </a:lnTo>
                  <a:lnTo>
                    <a:pt x="58" y="1166"/>
                  </a:lnTo>
                  <a:lnTo>
                    <a:pt x="58" y="1185"/>
                  </a:lnTo>
                  <a:lnTo>
                    <a:pt x="58" y="1166"/>
                  </a:lnTo>
                  <a:lnTo>
                    <a:pt x="62" y="1171"/>
                  </a:lnTo>
                  <a:lnTo>
                    <a:pt x="62" y="1175"/>
                  </a:lnTo>
                  <a:lnTo>
                    <a:pt x="62" y="1161"/>
                  </a:lnTo>
                  <a:lnTo>
                    <a:pt x="62" y="1156"/>
                  </a:lnTo>
                  <a:lnTo>
                    <a:pt x="62" y="1166"/>
                  </a:lnTo>
                  <a:lnTo>
                    <a:pt x="67" y="1190"/>
                  </a:lnTo>
                  <a:lnTo>
                    <a:pt x="67" y="1151"/>
                  </a:lnTo>
                  <a:lnTo>
                    <a:pt x="67" y="1156"/>
                  </a:lnTo>
                  <a:lnTo>
                    <a:pt x="67" y="1190"/>
                  </a:lnTo>
                  <a:lnTo>
                    <a:pt x="67" y="1171"/>
                  </a:lnTo>
                  <a:lnTo>
                    <a:pt x="71" y="1146"/>
                  </a:lnTo>
                  <a:lnTo>
                    <a:pt x="71" y="1161"/>
                  </a:lnTo>
                  <a:lnTo>
                    <a:pt x="71" y="1171"/>
                  </a:lnTo>
                  <a:lnTo>
                    <a:pt x="75" y="1175"/>
                  </a:lnTo>
                  <a:lnTo>
                    <a:pt x="75" y="1171"/>
                  </a:lnTo>
                  <a:lnTo>
                    <a:pt x="75" y="1161"/>
                  </a:lnTo>
                  <a:lnTo>
                    <a:pt x="79" y="1161"/>
                  </a:lnTo>
                  <a:lnTo>
                    <a:pt x="79" y="1185"/>
                  </a:lnTo>
                  <a:lnTo>
                    <a:pt x="79" y="1171"/>
                  </a:lnTo>
                  <a:lnTo>
                    <a:pt x="79" y="1195"/>
                  </a:lnTo>
                  <a:lnTo>
                    <a:pt x="83" y="1146"/>
                  </a:lnTo>
                  <a:lnTo>
                    <a:pt x="83" y="1190"/>
                  </a:lnTo>
                  <a:lnTo>
                    <a:pt x="83" y="1185"/>
                  </a:lnTo>
                  <a:lnTo>
                    <a:pt x="83" y="1190"/>
                  </a:lnTo>
                  <a:lnTo>
                    <a:pt x="88" y="1185"/>
                  </a:lnTo>
                  <a:lnTo>
                    <a:pt x="88" y="1180"/>
                  </a:lnTo>
                  <a:lnTo>
                    <a:pt x="88" y="1166"/>
                  </a:lnTo>
                  <a:lnTo>
                    <a:pt x="88" y="1175"/>
                  </a:lnTo>
                  <a:lnTo>
                    <a:pt x="92" y="1180"/>
                  </a:lnTo>
                  <a:lnTo>
                    <a:pt x="92" y="1185"/>
                  </a:lnTo>
                  <a:lnTo>
                    <a:pt x="92" y="1175"/>
                  </a:lnTo>
                  <a:lnTo>
                    <a:pt x="92" y="1171"/>
                  </a:lnTo>
                  <a:lnTo>
                    <a:pt x="92" y="1166"/>
                  </a:lnTo>
                  <a:lnTo>
                    <a:pt x="96" y="1161"/>
                  </a:lnTo>
                  <a:lnTo>
                    <a:pt x="96" y="1180"/>
                  </a:lnTo>
                  <a:lnTo>
                    <a:pt x="96" y="1171"/>
                  </a:lnTo>
                  <a:lnTo>
                    <a:pt x="100" y="1175"/>
                  </a:lnTo>
                  <a:lnTo>
                    <a:pt x="100" y="1166"/>
                  </a:lnTo>
                  <a:lnTo>
                    <a:pt x="100" y="1156"/>
                  </a:lnTo>
                  <a:lnTo>
                    <a:pt x="100" y="1175"/>
                  </a:lnTo>
                  <a:lnTo>
                    <a:pt x="104" y="1190"/>
                  </a:lnTo>
                  <a:lnTo>
                    <a:pt x="104" y="1180"/>
                  </a:lnTo>
                  <a:lnTo>
                    <a:pt x="108" y="1171"/>
                  </a:lnTo>
                  <a:lnTo>
                    <a:pt x="108" y="1151"/>
                  </a:lnTo>
                  <a:lnTo>
                    <a:pt x="108" y="1166"/>
                  </a:lnTo>
                  <a:lnTo>
                    <a:pt x="108" y="1171"/>
                  </a:lnTo>
                  <a:lnTo>
                    <a:pt x="113" y="1175"/>
                  </a:lnTo>
                  <a:lnTo>
                    <a:pt x="113" y="1146"/>
                  </a:lnTo>
                  <a:lnTo>
                    <a:pt x="113" y="1161"/>
                  </a:lnTo>
                  <a:lnTo>
                    <a:pt x="113" y="1171"/>
                  </a:lnTo>
                  <a:lnTo>
                    <a:pt x="117" y="1161"/>
                  </a:lnTo>
                  <a:lnTo>
                    <a:pt x="117" y="1180"/>
                  </a:lnTo>
                  <a:lnTo>
                    <a:pt x="117" y="1185"/>
                  </a:lnTo>
                  <a:lnTo>
                    <a:pt x="117" y="1180"/>
                  </a:lnTo>
                  <a:lnTo>
                    <a:pt x="121" y="1137"/>
                  </a:lnTo>
                  <a:lnTo>
                    <a:pt x="121" y="1185"/>
                  </a:lnTo>
                  <a:lnTo>
                    <a:pt x="121" y="1161"/>
                  </a:lnTo>
                  <a:lnTo>
                    <a:pt x="121" y="1180"/>
                  </a:lnTo>
                  <a:lnTo>
                    <a:pt x="121" y="1175"/>
                  </a:lnTo>
                  <a:lnTo>
                    <a:pt x="125" y="1190"/>
                  </a:lnTo>
                  <a:lnTo>
                    <a:pt x="125" y="1166"/>
                  </a:lnTo>
                  <a:lnTo>
                    <a:pt x="125" y="1190"/>
                  </a:lnTo>
                  <a:lnTo>
                    <a:pt x="129" y="1151"/>
                  </a:lnTo>
                  <a:lnTo>
                    <a:pt x="129" y="1180"/>
                  </a:lnTo>
                  <a:lnTo>
                    <a:pt x="129" y="1171"/>
                  </a:lnTo>
                  <a:lnTo>
                    <a:pt x="129" y="1180"/>
                  </a:lnTo>
                  <a:lnTo>
                    <a:pt x="133" y="1175"/>
                  </a:lnTo>
                  <a:lnTo>
                    <a:pt x="133" y="1171"/>
                  </a:lnTo>
                  <a:lnTo>
                    <a:pt x="133" y="1175"/>
                  </a:lnTo>
                  <a:lnTo>
                    <a:pt x="133" y="1161"/>
                  </a:lnTo>
                  <a:lnTo>
                    <a:pt x="133" y="1185"/>
                  </a:lnTo>
                  <a:lnTo>
                    <a:pt x="138" y="1166"/>
                  </a:lnTo>
                  <a:lnTo>
                    <a:pt x="138" y="1175"/>
                  </a:lnTo>
                  <a:lnTo>
                    <a:pt x="138" y="1185"/>
                  </a:lnTo>
                  <a:lnTo>
                    <a:pt x="138" y="1156"/>
                  </a:lnTo>
                  <a:lnTo>
                    <a:pt x="138" y="1175"/>
                  </a:lnTo>
                  <a:lnTo>
                    <a:pt x="142" y="1185"/>
                  </a:lnTo>
                  <a:lnTo>
                    <a:pt x="142" y="1190"/>
                  </a:lnTo>
                  <a:lnTo>
                    <a:pt x="142" y="1175"/>
                  </a:lnTo>
                  <a:lnTo>
                    <a:pt x="142" y="1171"/>
                  </a:lnTo>
                  <a:lnTo>
                    <a:pt x="142" y="1195"/>
                  </a:lnTo>
                  <a:lnTo>
                    <a:pt x="146" y="1180"/>
                  </a:lnTo>
                  <a:lnTo>
                    <a:pt x="146" y="1141"/>
                  </a:lnTo>
                  <a:lnTo>
                    <a:pt x="146" y="1175"/>
                  </a:lnTo>
                  <a:lnTo>
                    <a:pt x="150" y="1166"/>
                  </a:lnTo>
                  <a:lnTo>
                    <a:pt x="150" y="1180"/>
                  </a:lnTo>
                  <a:lnTo>
                    <a:pt x="150" y="1166"/>
                  </a:lnTo>
                  <a:lnTo>
                    <a:pt x="150" y="1156"/>
                  </a:lnTo>
                  <a:lnTo>
                    <a:pt x="154" y="1161"/>
                  </a:lnTo>
                  <a:lnTo>
                    <a:pt x="154" y="1180"/>
                  </a:lnTo>
                  <a:lnTo>
                    <a:pt x="154" y="1175"/>
                  </a:lnTo>
                  <a:lnTo>
                    <a:pt x="154" y="1180"/>
                  </a:lnTo>
                  <a:lnTo>
                    <a:pt x="159" y="1166"/>
                  </a:lnTo>
                  <a:lnTo>
                    <a:pt x="159" y="1185"/>
                  </a:lnTo>
                  <a:lnTo>
                    <a:pt x="159" y="1175"/>
                  </a:lnTo>
                  <a:lnTo>
                    <a:pt x="159" y="1180"/>
                  </a:lnTo>
                  <a:lnTo>
                    <a:pt x="159" y="1185"/>
                  </a:lnTo>
                  <a:lnTo>
                    <a:pt x="163" y="1161"/>
                  </a:lnTo>
                  <a:lnTo>
                    <a:pt x="163" y="1190"/>
                  </a:lnTo>
                  <a:lnTo>
                    <a:pt x="163" y="1161"/>
                  </a:lnTo>
                  <a:lnTo>
                    <a:pt x="167" y="1175"/>
                  </a:lnTo>
                  <a:lnTo>
                    <a:pt x="167" y="1146"/>
                  </a:lnTo>
                  <a:lnTo>
                    <a:pt x="167" y="1195"/>
                  </a:lnTo>
                  <a:lnTo>
                    <a:pt x="167" y="1171"/>
                  </a:lnTo>
                  <a:lnTo>
                    <a:pt x="167" y="1156"/>
                  </a:lnTo>
                  <a:lnTo>
                    <a:pt x="171" y="1166"/>
                  </a:lnTo>
                  <a:lnTo>
                    <a:pt x="171" y="1175"/>
                  </a:lnTo>
                  <a:lnTo>
                    <a:pt x="171" y="1195"/>
                  </a:lnTo>
                  <a:lnTo>
                    <a:pt x="171" y="1190"/>
                  </a:lnTo>
                  <a:lnTo>
                    <a:pt x="175" y="1166"/>
                  </a:lnTo>
                  <a:lnTo>
                    <a:pt x="175" y="1175"/>
                  </a:lnTo>
                  <a:lnTo>
                    <a:pt x="175" y="1166"/>
                  </a:lnTo>
                  <a:lnTo>
                    <a:pt x="179" y="1195"/>
                  </a:lnTo>
                  <a:lnTo>
                    <a:pt x="179" y="1185"/>
                  </a:lnTo>
                  <a:lnTo>
                    <a:pt x="179" y="1175"/>
                  </a:lnTo>
                  <a:lnTo>
                    <a:pt x="179" y="1195"/>
                  </a:lnTo>
                  <a:lnTo>
                    <a:pt x="184" y="1171"/>
                  </a:lnTo>
                  <a:lnTo>
                    <a:pt x="184" y="1180"/>
                  </a:lnTo>
                  <a:lnTo>
                    <a:pt x="184" y="1161"/>
                  </a:lnTo>
                  <a:lnTo>
                    <a:pt x="184" y="1175"/>
                  </a:lnTo>
                  <a:lnTo>
                    <a:pt x="184" y="1190"/>
                  </a:lnTo>
                  <a:lnTo>
                    <a:pt x="188" y="1166"/>
                  </a:lnTo>
                  <a:lnTo>
                    <a:pt x="188" y="1156"/>
                  </a:lnTo>
                  <a:lnTo>
                    <a:pt x="188" y="1161"/>
                  </a:lnTo>
                  <a:lnTo>
                    <a:pt x="188" y="1171"/>
                  </a:lnTo>
                  <a:lnTo>
                    <a:pt x="188" y="1156"/>
                  </a:lnTo>
                  <a:lnTo>
                    <a:pt x="192" y="1171"/>
                  </a:lnTo>
                  <a:lnTo>
                    <a:pt x="192" y="1180"/>
                  </a:lnTo>
                  <a:lnTo>
                    <a:pt x="192" y="1166"/>
                  </a:lnTo>
                  <a:lnTo>
                    <a:pt x="192" y="1151"/>
                  </a:lnTo>
                  <a:lnTo>
                    <a:pt x="196" y="1180"/>
                  </a:lnTo>
                  <a:lnTo>
                    <a:pt x="196" y="1175"/>
                  </a:lnTo>
                  <a:lnTo>
                    <a:pt x="196" y="1195"/>
                  </a:lnTo>
                  <a:lnTo>
                    <a:pt x="196" y="1166"/>
                  </a:lnTo>
                  <a:lnTo>
                    <a:pt x="196" y="1161"/>
                  </a:lnTo>
                  <a:lnTo>
                    <a:pt x="200" y="1166"/>
                  </a:lnTo>
                  <a:lnTo>
                    <a:pt x="200" y="1175"/>
                  </a:lnTo>
                  <a:lnTo>
                    <a:pt x="200" y="1171"/>
                  </a:lnTo>
                  <a:lnTo>
                    <a:pt x="200" y="1205"/>
                  </a:lnTo>
                  <a:lnTo>
                    <a:pt x="200" y="1166"/>
                  </a:lnTo>
                  <a:lnTo>
                    <a:pt x="204" y="1190"/>
                  </a:lnTo>
                  <a:lnTo>
                    <a:pt x="204" y="1156"/>
                  </a:lnTo>
                  <a:lnTo>
                    <a:pt x="204" y="1146"/>
                  </a:lnTo>
                  <a:lnTo>
                    <a:pt x="204" y="1171"/>
                  </a:lnTo>
                  <a:lnTo>
                    <a:pt x="204" y="1195"/>
                  </a:lnTo>
                  <a:lnTo>
                    <a:pt x="209" y="1146"/>
                  </a:lnTo>
                  <a:lnTo>
                    <a:pt x="209" y="1195"/>
                  </a:lnTo>
                  <a:lnTo>
                    <a:pt x="209" y="1171"/>
                  </a:lnTo>
                  <a:lnTo>
                    <a:pt x="209" y="1166"/>
                  </a:lnTo>
                  <a:lnTo>
                    <a:pt x="213" y="1175"/>
                  </a:lnTo>
                  <a:lnTo>
                    <a:pt x="213" y="1161"/>
                  </a:lnTo>
                  <a:lnTo>
                    <a:pt x="213" y="1190"/>
                  </a:lnTo>
                  <a:lnTo>
                    <a:pt x="213" y="1166"/>
                  </a:lnTo>
                  <a:lnTo>
                    <a:pt x="213" y="1200"/>
                  </a:lnTo>
                  <a:lnTo>
                    <a:pt x="217" y="1195"/>
                  </a:lnTo>
                  <a:lnTo>
                    <a:pt x="217" y="1180"/>
                  </a:lnTo>
                  <a:lnTo>
                    <a:pt x="217" y="1175"/>
                  </a:lnTo>
                  <a:lnTo>
                    <a:pt x="217" y="1171"/>
                  </a:lnTo>
                  <a:lnTo>
                    <a:pt x="217" y="1166"/>
                  </a:lnTo>
                  <a:lnTo>
                    <a:pt x="221" y="1175"/>
                  </a:lnTo>
                  <a:lnTo>
                    <a:pt x="221" y="1180"/>
                  </a:lnTo>
                  <a:lnTo>
                    <a:pt x="221" y="1175"/>
                  </a:lnTo>
                  <a:lnTo>
                    <a:pt x="221" y="1166"/>
                  </a:lnTo>
                  <a:lnTo>
                    <a:pt x="221" y="1175"/>
                  </a:lnTo>
                  <a:lnTo>
                    <a:pt x="225" y="1166"/>
                  </a:lnTo>
                  <a:lnTo>
                    <a:pt x="225" y="1180"/>
                  </a:lnTo>
                  <a:lnTo>
                    <a:pt x="225" y="1161"/>
                  </a:lnTo>
                  <a:lnTo>
                    <a:pt x="230" y="1180"/>
                  </a:lnTo>
                  <a:lnTo>
                    <a:pt x="230" y="1175"/>
                  </a:lnTo>
                  <a:lnTo>
                    <a:pt x="230" y="1180"/>
                  </a:lnTo>
                  <a:lnTo>
                    <a:pt x="230" y="1161"/>
                  </a:lnTo>
                  <a:lnTo>
                    <a:pt x="234" y="1151"/>
                  </a:lnTo>
                  <a:lnTo>
                    <a:pt x="234" y="1161"/>
                  </a:lnTo>
                  <a:lnTo>
                    <a:pt x="234" y="1180"/>
                  </a:lnTo>
                  <a:lnTo>
                    <a:pt x="234" y="1175"/>
                  </a:lnTo>
                  <a:lnTo>
                    <a:pt x="238" y="1166"/>
                  </a:lnTo>
                  <a:lnTo>
                    <a:pt x="238" y="1161"/>
                  </a:lnTo>
                  <a:lnTo>
                    <a:pt x="238" y="1156"/>
                  </a:lnTo>
                  <a:lnTo>
                    <a:pt x="242" y="1180"/>
                  </a:lnTo>
                  <a:lnTo>
                    <a:pt x="242" y="1166"/>
                  </a:lnTo>
                  <a:lnTo>
                    <a:pt x="242" y="1161"/>
                  </a:lnTo>
                  <a:lnTo>
                    <a:pt x="242" y="1171"/>
                  </a:lnTo>
                  <a:lnTo>
                    <a:pt x="242" y="1175"/>
                  </a:lnTo>
                  <a:lnTo>
                    <a:pt x="246" y="1195"/>
                  </a:lnTo>
                  <a:lnTo>
                    <a:pt x="246" y="1166"/>
                  </a:lnTo>
                  <a:lnTo>
                    <a:pt x="246" y="1180"/>
                  </a:lnTo>
                  <a:lnTo>
                    <a:pt x="246" y="1171"/>
                  </a:lnTo>
                  <a:lnTo>
                    <a:pt x="250" y="1175"/>
                  </a:lnTo>
                  <a:lnTo>
                    <a:pt x="250" y="1190"/>
                  </a:lnTo>
                  <a:lnTo>
                    <a:pt x="250" y="1166"/>
                  </a:lnTo>
                  <a:lnTo>
                    <a:pt x="250" y="1171"/>
                  </a:lnTo>
                  <a:lnTo>
                    <a:pt x="255" y="1190"/>
                  </a:lnTo>
                  <a:lnTo>
                    <a:pt x="255" y="1166"/>
                  </a:lnTo>
                  <a:lnTo>
                    <a:pt x="255" y="1180"/>
                  </a:lnTo>
                  <a:lnTo>
                    <a:pt x="255" y="1195"/>
                  </a:lnTo>
                  <a:lnTo>
                    <a:pt x="259" y="1141"/>
                  </a:lnTo>
                  <a:lnTo>
                    <a:pt x="259" y="1166"/>
                  </a:lnTo>
                  <a:lnTo>
                    <a:pt x="259" y="1185"/>
                  </a:lnTo>
                  <a:lnTo>
                    <a:pt x="259" y="1175"/>
                  </a:lnTo>
                  <a:lnTo>
                    <a:pt x="259" y="1185"/>
                  </a:lnTo>
                  <a:lnTo>
                    <a:pt x="263" y="1175"/>
                  </a:lnTo>
                  <a:lnTo>
                    <a:pt x="263" y="1156"/>
                  </a:lnTo>
                  <a:lnTo>
                    <a:pt x="263" y="1185"/>
                  </a:lnTo>
                  <a:lnTo>
                    <a:pt x="263" y="1166"/>
                  </a:lnTo>
                  <a:lnTo>
                    <a:pt x="267" y="1161"/>
                  </a:lnTo>
                  <a:lnTo>
                    <a:pt x="267" y="1195"/>
                  </a:lnTo>
                  <a:lnTo>
                    <a:pt x="267" y="1166"/>
                  </a:lnTo>
                  <a:lnTo>
                    <a:pt x="271" y="1171"/>
                  </a:lnTo>
                  <a:lnTo>
                    <a:pt x="271" y="1185"/>
                  </a:lnTo>
                  <a:lnTo>
                    <a:pt x="271" y="1171"/>
                  </a:lnTo>
                  <a:lnTo>
                    <a:pt x="271" y="1190"/>
                  </a:lnTo>
                  <a:lnTo>
                    <a:pt x="276" y="1156"/>
                  </a:lnTo>
                  <a:lnTo>
                    <a:pt x="276" y="1151"/>
                  </a:lnTo>
                  <a:lnTo>
                    <a:pt x="276" y="1161"/>
                  </a:lnTo>
                  <a:lnTo>
                    <a:pt x="276" y="1171"/>
                  </a:lnTo>
                  <a:lnTo>
                    <a:pt x="276" y="1175"/>
                  </a:lnTo>
                  <a:lnTo>
                    <a:pt x="280" y="1171"/>
                  </a:lnTo>
                  <a:lnTo>
                    <a:pt x="280" y="1205"/>
                  </a:lnTo>
                  <a:lnTo>
                    <a:pt x="280" y="1200"/>
                  </a:lnTo>
                  <a:lnTo>
                    <a:pt x="280" y="1175"/>
                  </a:lnTo>
                  <a:lnTo>
                    <a:pt x="284" y="1175"/>
                  </a:lnTo>
                  <a:lnTo>
                    <a:pt x="284" y="1185"/>
                  </a:lnTo>
                  <a:lnTo>
                    <a:pt x="284" y="1175"/>
                  </a:lnTo>
                  <a:lnTo>
                    <a:pt x="284" y="1185"/>
                  </a:lnTo>
                  <a:lnTo>
                    <a:pt x="288" y="1156"/>
                  </a:lnTo>
                  <a:lnTo>
                    <a:pt x="288" y="1185"/>
                  </a:lnTo>
                  <a:lnTo>
                    <a:pt x="288" y="1200"/>
                  </a:lnTo>
                  <a:lnTo>
                    <a:pt x="288" y="1175"/>
                  </a:lnTo>
                  <a:lnTo>
                    <a:pt x="288" y="1171"/>
                  </a:lnTo>
                  <a:lnTo>
                    <a:pt x="292" y="1180"/>
                  </a:lnTo>
                  <a:lnTo>
                    <a:pt x="292" y="1171"/>
                  </a:lnTo>
                  <a:lnTo>
                    <a:pt x="292" y="1195"/>
                  </a:lnTo>
                  <a:lnTo>
                    <a:pt x="292" y="1175"/>
                  </a:lnTo>
                  <a:lnTo>
                    <a:pt x="292" y="1151"/>
                  </a:lnTo>
                  <a:lnTo>
                    <a:pt x="296" y="1175"/>
                  </a:lnTo>
                  <a:lnTo>
                    <a:pt x="296" y="1161"/>
                  </a:lnTo>
                  <a:lnTo>
                    <a:pt x="296" y="1166"/>
                  </a:lnTo>
                  <a:lnTo>
                    <a:pt x="296" y="1175"/>
                  </a:lnTo>
                  <a:lnTo>
                    <a:pt x="296" y="1180"/>
                  </a:lnTo>
                  <a:lnTo>
                    <a:pt x="301" y="1166"/>
                  </a:lnTo>
                  <a:lnTo>
                    <a:pt x="301" y="1161"/>
                  </a:lnTo>
                  <a:lnTo>
                    <a:pt x="301" y="1205"/>
                  </a:lnTo>
                  <a:lnTo>
                    <a:pt x="305" y="1185"/>
                  </a:lnTo>
                  <a:lnTo>
                    <a:pt x="305" y="1190"/>
                  </a:lnTo>
                  <a:lnTo>
                    <a:pt x="305" y="1161"/>
                  </a:lnTo>
                  <a:lnTo>
                    <a:pt x="305" y="1171"/>
                  </a:lnTo>
                  <a:lnTo>
                    <a:pt x="305" y="1161"/>
                  </a:lnTo>
                  <a:lnTo>
                    <a:pt x="309" y="1166"/>
                  </a:lnTo>
                  <a:lnTo>
                    <a:pt x="309" y="1161"/>
                  </a:lnTo>
                  <a:lnTo>
                    <a:pt x="309" y="1175"/>
                  </a:lnTo>
                  <a:lnTo>
                    <a:pt x="309" y="1156"/>
                  </a:lnTo>
                  <a:lnTo>
                    <a:pt x="309" y="1175"/>
                  </a:lnTo>
                  <a:lnTo>
                    <a:pt x="313" y="1166"/>
                  </a:lnTo>
                  <a:lnTo>
                    <a:pt x="313" y="1185"/>
                  </a:lnTo>
                  <a:lnTo>
                    <a:pt x="313" y="1180"/>
                  </a:lnTo>
                  <a:lnTo>
                    <a:pt x="313" y="1185"/>
                  </a:lnTo>
                  <a:lnTo>
                    <a:pt x="313" y="1156"/>
                  </a:lnTo>
                  <a:lnTo>
                    <a:pt x="317" y="1190"/>
                  </a:lnTo>
                  <a:lnTo>
                    <a:pt x="317" y="1161"/>
                  </a:lnTo>
                  <a:lnTo>
                    <a:pt x="317" y="1151"/>
                  </a:lnTo>
                  <a:lnTo>
                    <a:pt x="317" y="1171"/>
                  </a:lnTo>
                  <a:lnTo>
                    <a:pt x="321" y="1185"/>
                  </a:lnTo>
                  <a:lnTo>
                    <a:pt x="321" y="1180"/>
                  </a:lnTo>
                  <a:lnTo>
                    <a:pt x="321" y="1209"/>
                  </a:lnTo>
                  <a:lnTo>
                    <a:pt x="321" y="1185"/>
                  </a:lnTo>
                  <a:lnTo>
                    <a:pt x="321" y="1195"/>
                  </a:lnTo>
                  <a:lnTo>
                    <a:pt x="326" y="1180"/>
                  </a:lnTo>
                  <a:lnTo>
                    <a:pt x="326" y="1185"/>
                  </a:lnTo>
                  <a:lnTo>
                    <a:pt x="326" y="1166"/>
                  </a:lnTo>
                  <a:lnTo>
                    <a:pt x="326" y="1195"/>
                  </a:lnTo>
                  <a:lnTo>
                    <a:pt x="330" y="1175"/>
                  </a:lnTo>
                  <a:lnTo>
                    <a:pt x="330" y="1185"/>
                  </a:lnTo>
                  <a:lnTo>
                    <a:pt x="330" y="1175"/>
                  </a:lnTo>
                  <a:lnTo>
                    <a:pt x="330" y="1151"/>
                  </a:lnTo>
                  <a:lnTo>
                    <a:pt x="330" y="1185"/>
                  </a:lnTo>
                  <a:lnTo>
                    <a:pt x="334" y="1190"/>
                  </a:lnTo>
                  <a:lnTo>
                    <a:pt x="334" y="1185"/>
                  </a:lnTo>
                  <a:lnTo>
                    <a:pt x="334" y="1190"/>
                  </a:lnTo>
                  <a:lnTo>
                    <a:pt x="334" y="1175"/>
                  </a:lnTo>
                  <a:lnTo>
                    <a:pt x="338" y="1190"/>
                  </a:lnTo>
                  <a:lnTo>
                    <a:pt x="338" y="1161"/>
                  </a:lnTo>
                  <a:lnTo>
                    <a:pt x="338" y="1180"/>
                  </a:lnTo>
                  <a:lnTo>
                    <a:pt x="338" y="1171"/>
                  </a:lnTo>
                  <a:lnTo>
                    <a:pt x="342" y="1166"/>
                  </a:lnTo>
                  <a:lnTo>
                    <a:pt x="342" y="1175"/>
                  </a:lnTo>
                  <a:lnTo>
                    <a:pt x="342" y="1195"/>
                  </a:lnTo>
                  <a:lnTo>
                    <a:pt x="342" y="1180"/>
                  </a:lnTo>
                  <a:lnTo>
                    <a:pt x="342" y="1146"/>
                  </a:lnTo>
                  <a:lnTo>
                    <a:pt x="347" y="1180"/>
                  </a:lnTo>
                  <a:lnTo>
                    <a:pt x="347" y="1166"/>
                  </a:lnTo>
                  <a:lnTo>
                    <a:pt x="347" y="1171"/>
                  </a:lnTo>
                  <a:lnTo>
                    <a:pt x="347" y="1166"/>
                  </a:lnTo>
                  <a:lnTo>
                    <a:pt x="351" y="1175"/>
                  </a:lnTo>
                  <a:lnTo>
                    <a:pt x="351" y="1141"/>
                  </a:lnTo>
                  <a:lnTo>
                    <a:pt x="351" y="1175"/>
                  </a:lnTo>
                  <a:lnTo>
                    <a:pt x="351" y="1171"/>
                  </a:lnTo>
                  <a:lnTo>
                    <a:pt x="351" y="1151"/>
                  </a:lnTo>
                  <a:lnTo>
                    <a:pt x="355" y="1161"/>
                  </a:lnTo>
                  <a:lnTo>
                    <a:pt x="355" y="1171"/>
                  </a:lnTo>
                  <a:lnTo>
                    <a:pt x="355" y="1151"/>
                  </a:lnTo>
                  <a:lnTo>
                    <a:pt x="355" y="1171"/>
                  </a:lnTo>
                  <a:lnTo>
                    <a:pt x="355" y="1180"/>
                  </a:lnTo>
                  <a:lnTo>
                    <a:pt x="359" y="1185"/>
                  </a:lnTo>
                  <a:lnTo>
                    <a:pt x="359" y="1151"/>
                  </a:lnTo>
                  <a:lnTo>
                    <a:pt x="359" y="1141"/>
                  </a:lnTo>
                  <a:lnTo>
                    <a:pt x="359" y="1161"/>
                  </a:lnTo>
                  <a:lnTo>
                    <a:pt x="363" y="1185"/>
                  </a:lnTo>
                  <a:lnTo>
                    <a:pt x="363" y="1190"/>
                  </a:lnTo>
                  <a:lnTo>
                    <a:pt x="363" y="1156"/>
                  </a:lnTo>
                  <a:lnTo>
                    <a:pt x="367" y="1175"/>
                  </a:lnTo>
                  <a:lnTo>
                    <a:pt x="367" y="1137"/>
                  </a:lnTo>
                  <a:lnTo>
                    <a:pt x="367" y="1185"/>
                  </a:lnTo>
                  <a:lnTo>
                    <a:pt x="367" y="1171"/>
                  </a:lnTo>
                  <a:lnTo>
                    <a:pt x="367" y="1151"/>
                  </a:lnTo>
                  <a:lnTo>
                    <a:pt x="372" y="1180"/>
                  </a:lnTo>
                  <a:lnTo>
                    <a:pt x="372" y="1205"/>
                  </a:lnTo>
                  <a:lnTo>
                    <a:pt x="372" y="1180"/>
                  </a:lnTo>
                  <a:lnTo>
                    <a:pt x="372" y="1146"/>
                  </a:lnTo>
                  <a:lnTo>
                    <a:pt x="372" y="1175"/>
                  </a:lnTo>
                  <a:lnTo>
                    <a:pt x="376" y="1180"/>
                  </a:lnTo>
                  <a:lnTo>
                    <a:pt x="376" y="1200"/>
                  </a:lnTo>
                  <a:lnTo>
                    <a:pt x="376" y="1195"/>
                  </a:lnTo>
                  <a:lnTo>
                    <a:pt x="376" y="1175"/>
                  </a:lnTo>
                  <a:lnTo>
                    <a:pt x="380" y="1185"/>
                  </a:lnTo>
                  <a:lnTo>
                    <a:pt x="380" y="1166"/>
                  </a:lnTo>
                  <a:lnTo>
                    <a:pt x="380" y="1175"/>
                  </a:lnTo>
                  <a:lnTo>
                    <a:pt x="384" y="1166"/>
                  </a:lnTo>
                  <a:lnTo>
                    <a:pt x="384" y="1146"/>
                  </a:lnTo>
                  <a:lnTo>
                    <a:pt x="384" y="1175"/>
                  </a:lnTo>
                  <a:lnTo>
                    <a:pt x="384" y="1156"/>
                  </a:lnTo>
                  <a:lnTo>
                    <a:pt x="388" y="1156"/>
                  </a:lnTo>
                  <a:lnTo>
                    <a:pt x="388" y="1219"/>
                  </a:lnTo>
                  <a:lnTo>
                    <a:pt x="388" y="1161"/>
                  </a:lnTo>
                  <a:lnTo>
                    <a:pt x="388" y="1166"/>
                  </a:lnTo>
                  <a:lnTo>
                    <a:pt x="388" y="1190"/>
                  </a:lnTo>
                  <a:lnTo>
                    <a:pt x="392" y="1200"/>
                  </a:lnTo>
                  <a:lnTo>
                    <a:pt x="392" y="1180"/>
                  </a:lnTo>
                  <a:lnTo>
                    <a:pt x="392" y="1175"/>
                  </a:lnTo>
                  <a:lnTo>
                    <a:pt x="397" y="1156"/>
                  </a:lnTo>
                  <a:lnTo>
                    <a:pt x="397" y="1185"/>
                  </a:lnTo>
                  <a:lnTo>
                    <a:pt x="397" y="1180"/>
                  </a:lnTo>
                  <a:lnTo>
                    <a:pt x="397" y="1171"/>
                  </a:lnTo>
                  <a:lnTo>
                    <a:pt x="401" y="1185"/>
                  </a:lnTo>
                  <a:lnTo>
                    <a:pt x="401" y="1175"/>
                  </a:lnTo>
                  <a:lnTo>
                    <a:pt x="401" y="1180"/>
                  </a:lnTo>
                  <a:lnTo>
                    <a:pt x="401" y="1209"/>
                  </a:lnTo>
                  <a:lnTo>
                    <a:pt x="401" y="1180"/>
                  </a:lnTo>
                  <a:lnTo>
                    <a:pt x="405" y="1185"/>
                  </a:lnTo>
                  <a:lnTo>
                    <a:pt x="405" y="1180"/>
                  </a:lnTo>
                  <a:lnTo>
                    <a:pt x="405" y="1156"/>
                  </a:lnTo>
                  <a:lnTo>
                    <a:pt x="405" y="1175"/>
                  </a:lnTo>
                  <a:lnTo>
                    <a:pt x="409" y="1180"/>
                  </a:lnTo>
                  <a:lnTo>
                    <a:pt x="409" y="1175"/>
                  </a:lnTo>
                  <a:lnTo>
                    <a:pt x="409" y="1151"/>
                  </a:lnTo>
                  <a:lnTo>
                    <a:pt x="409" y="1171"/>
                  </a:lnTo>
                  <a:lnTo>
                    <a:pt x="413" y="1166"/>
                  </a:lnTo>
                  <a:lnTo>
                    <a:pt x="413" y="1175"/>
                  </a:lnTo>
                  <a:lnTo>
                    <a:pt x="413" y="1161"/>
                  </a:lnTo>
                  <a:lnTo>
                    <a:pt x="413" y="1205"/>
                  </a:lnTo>
                  <a:lnTo>
                    <a:pt x="413" y="1180"/>
                  </a:lnTo>
                  <a:lnTo>
                    <a:pt x="418" y="1175"/>
                  </a:lnTo>
                  <a:lnTo>
                    <a:pt x="418" y="1195"/>
                  </a:lnTo>
                  <a:lnTo>
                    <a:pt x="418" y="1161"/>
                  </a:lnTo>
                  <a:lnTo>
                    <a:pt x="422" y="1185"/>
                  </a:lnTo>
                  <a:lnTo>
                    <a:pt x="422" y="1171"/>
                  </a:lnTo>
                  <a:lnTo>
                    <a:pt x="422" y="1166"/>
                  </a:lnTo>
                  <a:lnTo>
                    <a:pt x="422" y="1156"/>
                  </a:lnTo>
                  <a:lnTo>
                    <a:pt x="422" y="1151"/>
                  </a:lnTo>
                  <a:lnTo>
                    <a:pt x="426" y="1161"/>
                  </a:lnTo>
                  <a:lnTo>
                    <a:pt x="426" y="1175"/>
                  </a:lnTo>
                  <a:lnTo>
                    <a:pt x="426" y="1171"/>
                  </a:lnTo>
                  <a:lnTo>
                    <a:pt x="430" y="1166"/>
                  </a:lnTo>
                  <a:lnTo>
                    <a:pt x="430" y="1171"/>
                  </a:lnTo>
                  <a:lnTo>
                    <a:pt x="430" y="1175"/>
                  </a:lnTo>
                  <a:lnTo>
                    <a:pt x="430" y="1195"/>
                  </a:lnTo>
                  <a:lnTo>
                    <a:pt x="430" y="1166"/>
                  </a:lnTo>
                  <a:lnTo>
                    <a:pt x="434" y="1190"/>
                  </a:lnTo>
                  <a:lnTo>
                    <a:pt x="434" y="1185"/>
                  </a:lnTo>
                  <a:lnTo>
                    <a:pt x="434" y="1156"/>
                  </a:lnTo>
                  <a:lnTo>
                    <a:pt x="434" y="1185"/>
                  </a:lnTo>
                  <a:lnTo>
                    <a:pt x="434" y="1171"/>
                  </a:lnTo>
                  <a:lnTo>
                    <a:pt x="438" y="1161"/>
                  </a:lnTo>
                  <a:lnTo>
                    <a:pt x="438" y="1190"/>
                  </a:lnTo>
                  <a:lnTo>
                    <a:pt x="438" y="1175"/>
                  </a:lnTo>
                  <a:lnTo>
                    <a:pt x="438" y="1156"/>
                  </a:lnTo>
                  <a:lnTo>
                    <a:pt x="443" y="1175"/>
                  </a:lnTo>
                  <a:lnTo>
                    <a:pt x="443" y="1146"/>
                  </a:lnTo>
                  <a:lnTo>
                    <a:pt x="443" y="1161"/>
                  </a:lnTo>
                  <a:lnTo>
                    <a:pt x="443" y="1200"/>
                  </a:lnTo>
                  <a:lnTo>
                    <a:pt x="443" y="1175"/>
                  </a:lnTo>
                  <a:lnTo>
                    <a:pt x="447" y="1185"/>
                  </a:lnTo>
                  <a:lnTo>
                    <a:pt x="447" y="1180"/>
                  </a:lnTo>
                  <a:lnTo>
                    <a:pt x="447" y="1175"/>
                  </a:lnTo>
                  <a:lnTo>
                    <a:pt x="447" y="1190"/>
                  </a:lnTo>
                  <a:lnTo>
                    <a:pt x="447" y="1180"/>
                  </a:lnTo>
                  <a:lnTo>
                    <a:pt x="451" y="1171"/>
                  </a:lnTo>
                  <a:lnTo>
                    <a:pt x="451" y="1200"/>
                  </a:lnTo>
                  <a:lnTo>
                    <a:pt x="451" y="1180"/>
                  </a:lnTo>
                  <a:lnTo>
                    <a:pt x="451" y="1185"/>
                  </a:lnTo>
                  <a:lnTo>
                    <a:pt x="451" y="1166"/>
                  </a:lnTo>
                  <a:lnTo>
                    <a:pt x="455" y="1161"/>
                  </a:lnTo>
                  <a:lnTo>
                    <a:pt x="455" y="1166"/>
                  </a:lnTo>
                  <a:lnTo>
                    <a:pt x="455" y="1161"/>
                  </a:lnTo>
                  <a:lnTo>
                    <a:pt x="455" y="1156"/>
                  </a:lnTo>
                  <a:lnTo>
                    <a:pt x="459" y="1161"/>
                  </a:lnTo>
                  <a:lnTo>
                    <a:pt x="459" y="1171"/>
                  </a:lnTo>
                  <a:lnTo>
                    <a:pt x="459" y="1180"/>
                  </a:lnTo>
                  <a:lnTo>
                    <a:pt x="459" y="1166"/>
                  </a:lnTo>
                  <a:lnTo>
                    <a:pt x="459" y="1161"/>
                  </a:lnTo>
                  <a:lnTo>
                    <a:pt x="463" y="1151"/>
                  </a:lnTo>
                  <a:lnTo>
                    <a:pt x="463" y="1166"/>
                  </a:lnTo>
                  <a:lnTo>
                    <a:pt x="468" y="1180"/>
                  </a:lnTo>
                  <a:lnTo>
                    <a:pt x="468" y="1190"/>
                  </a:lnTo>
                  <a:lnTo>
                    <a:pt x="468" y="1166"/>
                  </a:lnTo>
                  <a:lnTo>
                    <a:pt x="468" y="1185"/>
                  </a:lnTo>
                  <a:lnTo>
                    <a:pt x="468" y="1190"/>
                  </a:lnTo>
                  <a:lnTo>
                    <a:pt x="472" y="1171"/>
                  </a:lnTo>
                  <a:lnTo>
                    <a:pt x="472" y="1161"/>
                  </a:lnTo>
                  <a:lnTo>
                    <a:pt x="472" y="1171"/>
                  </a:lnTo>
                  <a:lnTo>
                    <a:pt x="476" y="1175"/>
                  </a:lnTo>
                  <a:lnTo>
                    <a:pt x="476" y="1171"/>
                  </a:lnTo>
                  <a:lnTo>
                    <a:pt x="476" y="1180"/>
                  </a:lnTo>
                  <a:lnTo>
                    <a:pt x="476" y="1171"/>
                  </a:lnTo>
                  <a:lnTo>
                    <a:pt x="476" y="1161"/>
                  </a:lnTo>
                  <a:lnTo>
                    <a:pt x="480" y="1175"/>
                  </a:lnTo>
                  <a:lnTo>
                    <a:pt x="480" y="1190"/>
                  </a:lnTo>
                  <a:lnTo>
                    <a:pt x="480" y="1171"/>
                  </a:lnTo>
                  <a:lnTo>
                    <a:pt x="480" y="1185"/>
                  </a:lnTo>
                  <a:lnTo>
                    <a:pt x="480" y="1180"/>
                  </a:lnTo>
                  <a:lnTo>
                    <a:pt x="484" y="1156"/>
                  </a:lnTo>
                  <a:lnTo>
                    <a:pt x="484" y="1175"/>
                  </a:lnTo>
                  <a:lnTo>
                    <a:pt x="484" y="1190"/>
                  </a:lnTo>
                  <a:lnTo>
                    <a:pt x="484" y="1161"/>
                  </a:lnTo>
                  <a:lnTo>
                    <a:pt x="489" y="1151"/>
                  </a:lnTo>
                  <a:lnTo>
                    <a:pt x="489" y="1190"/>
                  </a:lnTo>
                  <a:lnTo>
                    <a:pt x="489" y="1166"/>
                  </a:lnTo>
                  <a:lnTo>
                    <a:pt x="489" y="1161"/>
                  </a:lnTo>
                  <a:lnTo>
                    <a:pt x="493" y="1151"/>
                  </a:lnTo>
                  <a:lnTo>
                    <a:pt x="493" y="1166"/>
                  </a:lnTo>
                  <a:lnTo>
                    <a:pt x="493" y="1180"/>
                  </a:lnTo>
                  <a:lnTo>
                    <a:pt x="493" y="1161"/>
                  </a:lnTo>
                  <a:lnTo>
                    <a:pt x="493" y="1175"/>
                  </a:lnTo>
                  <a:lnTo>
                    <a:pt x="497" y="1171"/>
                  </a:lnTo>
                  <a:lnTo>
                    <a:pt x="497" y="1190"/>
                  </a:lnTo>
                  <a:lnTo>
                    <a:pt x="497" y="1156"/>
                  </a:lnTo>
                  <a:lnTo>
                    <a:pt x="497" y="1171"/>
                  </a:lnTo>
                  <a:lnTo>
                    <a:pt x="497" y="1185"/>
                  </a:lnTo>
                  <a:lnTo>
                    <a:pt x="501" y="1151"/>
                  </a:lnTo>
                  <a:lnTo>
                    <a:pt x="501" y="1171"/>
                  </a:lnTo>
                  <a:lnTo>
                    <a:pt x="501" y="1185"/>
                  </a:lnTo>
                  <a:lnTo>
                    <a:pt x="501" y="1151"/>
                  </a:lnTo>
                  <a:lnTo>
                    <a:pt x="505" y="1180"/>
                  </a:lnTo>
                  <a:lnTo>
                    <a:pt x="505" y="1205"/>
                  </a:lnTo>
                  <a:lnTo>
                    <a:pt x="505" y="1185"/>
                  </a:lnTo>
                  <a:lnTo>
                    <a:pt x="505" y="1180"/>
                  </a:lnTo>
                  <a:lnTo>
                    <a:pt x="505" y="1171"/>
                  </a:lnTo>
                  <a:lnTo>
                    <a:pt x="509" y="1166"/>
                  </a:lnTo>
                  <a:lnTo>
                    <a:pt x="509" y="1175"/>
                  </a:lnTo>
                  <a:lnTo>
                    <a:pt x="509" y="1151"/>
                  </a:lnTo>
                  <a:lnTo>
                    <a:pt x="509" y="1180"/>
                  </a:lnTo>
                  <a:lnTo>
                    <a:pt x="509" y="1171"/>
                  </a:lnTo>
                  <a:lnTo>
                    <a:pt x="514" y="1185"/>
                  </a:lnTo>
                  <a:lnTo>
                    <a:pt x="514" y="1171"/>
                  </a:lnTo>
                  <a:lnTo>
                    <a:pt x="514" y="1161"/>
                  </a:lnTo>
                  <a:lnTo>
                    <a:pt x="514" y="1185"/>
                  </a:lnTo>
                  <a:lnTo>
                    <a:pt x="514" y="1190"/>
                  </a:lnTo>
                  <a:lnTo>
                    <a:pt x="518" y="1209"/>
                  </a:lnTo>
                  <a:lnTo>
                    <a:pt x="518" y="1190"/>
                  </a:lnTo>
                  <a:lnTo>
                    <a:pt x="518" y="1151"/>
                  </a:lnTo>
                  <a:lnTo>
                    <a:pt x="518" y="1171"/>
                  </a:lnTo>
                  <a:lnTo>
                    <a:pt x="522" y="1180"/>
                  </a:lnTo>
                  <a:lnTo>
                    <a:pt x="522" y="1166"/>
                  </a:lnTo>
                  <a:lnTo>
                    <a:pt x="522" y="1180"/>
                  </a:lnTo>
                  <a:lnTo>
                    <a:pt x="522" y="1171"/>
                  </a:lnTo>
                  <a:lnTo>
                    <a:pt x="526" y="1180"/>
                  </a:lnTo>
                  <a:lnTo>
                    <a:pt x="526" y="1161"/>
                  </a:lnTo>
                  <a:lnTo>
                    <a:pt x="526" y="1166"/>
                  </a:lnTo>
                  <a:lnTo>
                    <a:pt x="526" y="1185"/>
                  </a:lnTo>
                  <a:lnTo>
                    <a:pt x="530" y="1185"/>
                  </a:lnTo>
                  <a:lnTo>
                    <a:pt x="530" y="1171"/>
                  </a:lnTo>
                  <a:lnTo>
                    <a:pt x="530" y="1190"/>
                  </a:lnTo>
                  <a:lnTo>
                    <a:pt x="530" y="1175"/>
                  </a:lnTo>
                  <a:lnTo>
                    <a:pt x="530" y="1171"/>
                  </a:lnTo>
                  <a:lnTo>
                    <a:pt x="535" y="1161"/>
                  </a:lnTo>
                  <a:lnTo>
                    <a:pt x="535" y="1166"/>
                  </a:lnTo>
                  <a:lnTo>
                    <a:pt x="535" y="1171"/>
                  </a:lnTo>
                  <a:lnTo>
                    <a:pt x="535" y="1180"/>
                  </a:lnTo>
                  <a:lnTo>
                    <a:pt x="539" y="1190"/>
                  </a:lnTo>
                  <a:lnTo>
                    <a:pt x="539" y="1185"/>
                  </a:lnTo>
                  <a:lnTo>
                    <a:pt x="539" y="1175"/>
                  </a:lnTo>
                  <a:lnTo>
                    <a:pt x="539" y="1185"/>
                  </a:lnTo>
                  <a:lnTo>
                    <a:pt x="543" y="1175"/>
                  </a:lnTo>
                  <a:lnTo>
                    <a:pt x="543" y="1166"/>
                  </a:lnTo>
                  <a:lnTo>
                    <a:pt x="543" y="1175"/>
                  </a:lnTo>
                  <a:lnTo>
                    <a:pt x="543" y="1180"/>
                  </a:lnTo>
                  <a:lnTo>
                    <a:pt x="543" y="1175"/>
                  </a:lnTo>
                  <a:lnTo>
                    <a:pt x="547" y="1171"/>
                  </a:lnTo>
                  <a:lnTo>
                    <a:pt x="547" y="1180"/>
                  </a:lnTo>
                  <a:lnTo>
                    <a:pt x="547" y="1161"/>
                  </a:lnTo>
                  <a:lnTo>
                    <a:pt x="551" y="1171"/>
                  </a:lnTo>
                  <a:lnTo>
                    <a:pt x="551" y="1180"/>
                  </a:lnTo>
                  <a:lnTo>
                    <a:pt x="551" y="1200"/>
                  </a:lnTo>
                  <a:lnTo>
                    <a:pt x="555" y="1146"/>
                  </a:lnTo>
                  <a:lnTo>
                    <a:pt x="555" y="1171"/>
                  </a:lnTo>
                  <a:lnTo>
                    <a:pt x="555" y="1190"/>
                  </a:lnTo>
                  <a:lnTo>
                    <a:pt x="555" y="1185"/>
                  </a:lnTo>
                  <a:lnTo>
                    <a:pt x="560" y="1156"/>
                  </a:lnTo>
                  <a:lnTo>
                    <a:pt x="560" y="1180"/>
                  </a:lnTo>
                  <a:lnTo>
                    <a:pt x="560" y="1175"/>
                  </a:lnTo>
                  <a:lnTo>
                    <a:pt x="560" y="1161"/>
                  </a:lnTo>
                  <a:lnTo>
                    <a:pt x="560" y="1185"/>
                  </a:lnTo>
                  <a:lnTo>
                    <a:pt x="564" y="1200"/>
                  </a:lnTo>
                  <a:lnTo>
                    <a:pt x="564" y="1151"/>
                  </a:lnTo>
                  <a:lnTo>
                    <a:pt x="564" y="1185"/>
                  </a:lnTo>
                  <a:lnTo>
                    <a:pt x="568" y="1156"/>
                  </a:lnTo>
                  <a:lnTo>
                    <a:pt x="568" y="1171"/>
                  </a:lnTo>
                  <a:lnTo>
                    <a:pt x="568" y="1180"/>
                  </a:lnTo>
                  <a:lnTo>
                    <a:pt x="568" y="1171"/>
                  </a:lnTo>
                  <a:lnTo>
                    <a:pt x="568" y="1175"/>
                  </a:lnTo>
                  <a:lnTo>
                    <a:pt x="572" y="1171"/>
                  </a:lnTo>
                  <a:lnTo>
                    <a:pt x="572" y="1190"/>
                  </a:lnTo>
                  <a:lnTo>
                    <a:pt x="572" y="1175"/>
                  </a:lnTo>
                  <a:lnTo>
                    <a:pt x="572" y="1166"/>
                  </a:lnTo>
                  <a:lnTo>
                    <a:pt x="572" y="1190"/>
                  </a:lnTo>
                  <a:lnTo>
                    <a:pt x="576" y="1185"/>
                  </a:lnTo>
                  <a:lnTo>
                    <a:pt x="576" y="1190"/>
                  </a:lnTo>
                  <a:lnTo>
                    <a:pt x="576" y="1175"/>
                  </a:lnTo>
                  <a:lnTo>
                    <a:pt x="576" y="1166"/>
                  </a:lnTo>
                  <a:lnTo>
                    <a:pt x="576" y="1175"/>
                  </a:lnTo>
                  <a:lnTo>
                    <a:pt x="580" y="1146"/>
                  </a:lnTo>
                  <a:lnTo>
                    <a:pt x="580" y="1195"/>
                  </a:lnTo>
                  <a:lnTo>
                    <a:pt x="580" y="1175"/>
                  </a:lnTo>
                  <a:lnTo>
                    <a:pt x="580" y="1161"/>
                  </a:lnTo>
                  <a:lnTo>
                    <a:pt x="585" y="1171"/>
                  </a:lnTo>
                  <a:lnTo>
                    <a:pt x="585" y="1161"/>
                  </a:lnTo>
                  <a:lnTo>
                    <a:pt x="585" y="1180"/>
                  </a:lnTo>
                  <a:lnTo>
                    <a:pt x="585" y="1166"/>
                  </a:lnTo>
                  <a:lnTo>
                    <a:pt x="585" y="1175"/>
                  </a:lnTo>
                  <a:lnTo>
                    <a:pt x="589" y="1185"/>
                  </a:lnTo>
                  <a:lnTo>
                    <a:pt x="589" y="1156"/>
                  </a:lnTo>
                  <a:lnTo>
                    <a:pt x="589" y="1166"/>
                  </a:lnTo>
                  <a:lnTo>
                    <a:pt x="589" y="1180"/>
                  </a:lnTo>
                  <a:lnTo>
                    <a:pt x="589" y="1166"/>
                  </a:lnTo>
                  <a:lnTo>
                    <a:pt x="593" y="1166"/>
                  </a:lnTo>
                  <a:lnTo>
                    <a:pt x="593" y="1195"/>
                  </a:lnTo>
                  <a:lnTo>
                    <a:pt x="593" y="1171"/>
                  </a:lnTo>
                  <a:lnTo>
                    <a:pt x="593" y="1161"/>
                  </a:lnTo>
                  <a:lnTo>
                    <a:pt x="597" y="1200"/>
                  </a:lnTo>
                  <a:lnTo>
                    <a:pt x="597" y="1175"/>
                  </a:lnTo>
                  <a:lnTo>
                    <a:pt x="597" y="1171"/>
                  </a:lnTo>
                  <a:lnTo>
                    <a:pt x="597" y="1180"/>
                  </a:lnTo>
                  <a:lnTo>
                    <a:pt x="597" y="1156"/>
                  </a:lnTo>
                  <a:lnTo>
                    <a:pt x="601" y="1175"/>
                  </a:lnTo>
                  <a:lnTo>
                    <a:pt x="601" y="1161"/>
                  </a:lnTo>
                  <a:lnTo>
                    <a:pt x="601" y="1151"/>
                  </a:lnTo>
                  <a:lnTo>
                    <a:pt x="601" y="1175"/>
                  </a:lnTo>
                  <a:lnTo>
                    <a:pt x="601" y="1180"/>
                  </a:lnTo>
                  <a:lnTo>
                    <a:pt x="606" y="1190"/>
                  </a:lnTo>
                  <a:lnTo>
                    <a:pt x="606" y="1180"/>
                  </a:lnTo>
                  <a:lnTo>
                    <a:pt x="606" y="1175"/>
                  </a:lnTo>
                  <a:lnTo>
                    <a:pt x="606" y="1171"/>
                  </a:lnTo>
                  <a:lnTo>
                    <a:pt x="610" y="1175"/>
                  </a:lnTo>
                  <a:lnTo>
                    <a:pt x="610" y="1141"/>
                  </a:lnTo>
                  <a:lnTo>
                    <a:pt x="610" y="1180"/>
                  </a:lnTo>
                  <a:lnTo>
                    <a:pt x="610" y="1156"/>
                  </a:lnTo>
                  <a:lnTo>
                    <a:pt x="614" y="1195"/>
                  </a:lnTo>
                  <a:lnTo>
                    <a:pt x="614" y="1190"/>
                  </a:lnTo>
                  <a:lnTo>
                    <a:pt x="614" y="1180"/>
                  </a:lnTo>
                  <a:lnTo>
                    <a:pt x="618" y="1175"/>
                  </a:lnTo>
                  <a:lnTo>
                    <a:pt x="618" y="1180"/>
                  </a:lnTo>
                  <a:lnTo>
                    <a:pt x="618" y="1171"/>
                  </a:lnTo>
                  <a:lnTo>
                    <a:pt x="618" y="1161"/>
                  </a:lnTo>
                  <a:lnTo>
                    <a:pt x="622" y="1166"/>
                  </a:lnTo>
                  <a:lnTo>
                    <a:pt x="622" y="1185"/>
                  </a:lnTo>
                  <a:lnTo>
                    <a:pt x="622" y="1180"/>
                  </a:lnTo>
                  <a:lnTo>
                    <a:pt x="622" y="1171"/>
                  </a:lnTo>
                  <a:lnTo>
                    <a:pt x="626" y="1166"/>
                  </a:lnTo>
                  <a:lnTo>
                    <a:pt x="626" y="1137"/>
                  </a:lnTo>
                  <a:lnTo>
                    <a:pt x="626" y="1166"/>
                  </a:lnTo>
                  <a:lnTo>
                    <a:pt x="631" y="1190"/>
                  </a:lnTo>
                  <a:lnTo>
                    <a:pt x="631" y="1175"/>
                  </a:lnTo>
                  <a:lnTo>
                    <a:pt x="631" y="1180"/>
                  </a:lnTo>
                  <a:lnTo>
                    <a:pt x="631" y="1185"/>
                  </a:lnTo>
                  <a:lnTo>
                    <a:pt x="631" y="1171"/>
                  </a:lnTo>
                  <a:lnTo>
                    <a:pt x="635" y="1166"/>
                  </a:lnTo>
                  <a:lnTo>
                    <a:pt x="635" y="1200"/>
                  </a:lnTo>
                  <a:lnTo>
                    <a:pt x="635" y="1190"/>
                  </a:lnTo>
                  <a:lnTo>
                    <a:pt x="635" y="1166"/>
                  </a:lnTo>
                  <a:lnTo>
                    <a:pt x="635" y="1205"/>
                  </a:lnTo>
                  <a:lnTo>
                    <a:pt x="639" y="1175"/>
                  </a:lnTo>
                  <a:lnTo>
                    <a:pt x="639" y="1180"/>
                  </a:lnTo>
                  <a:lnTo>
                    <a:pt x="639" y="1166"/>
                  </a:lnTo>
                  <a:lnTo>
                    <a:pt x="639" y="1171"/>
                  </a:lnTo>
                  <a:lnTo>
                    <a:pt x="639" y="1175"/>
                  </a:lnTo>
                  <a:lnTo>
                    <a:pt x="643" y="1180"/>
                  </a:lnTo>
                  <a:lnTo>
                    <a:pt x="643" y="1175"/>
                  </a:lnTo>
                  <a:lnTo>
                    <a:pt x="643" y="1180"/>
                  </a:lnTo>
                  <a:lnTo>
                    <a:pt x="643" y="1175"/>
                  </a:lnTo>
                  <a:lnTo>
                    <a:pt x="647" y="1180"/>
                  </a:lnTo>
                  <a:lnTo>
                    <a:pt x="647" y="1151"/>
                  </a:lnTo>
                  <a:lnTo>
                    <a:pt x="647" y="1171"/>
                  </a:lnTo>
                  <a:lnTo>
                    <a:pt x="651" y="1166"/>
                  </a:lnTo>
                  <a:lnTo>
                    <a:pt x="651" y="1185"/>
                  </a:lnTo>
                  <a:lnTo>
                    <a:pt x="651" y="1161"/>
                  </a:lnTo>
                  <a:lnTo>
                    <a:pt x="651" y="1190"/>
                  </a:lnTo>
                  <a:lnTo>
                    <a:pt x="656" y="1166"/>
                  </a:lnTo>
                  <a:lnTo>
                    <a:pt x="656" y="1190"/>
                  </a:lnTo>
                  <a:lnTo>
                    <a:pt x="656" y="1175"/>
                  </a:lnTo>
                  <a:lnTo>
                    <a:pt x="656" y="1180"/>
                  </a:lnTo>
                  <a:lnTo>
                    <a:pt x="660" y="1161"/>
                  </a:lnTo>
                  <a:lnTo>
                    <a:pt x="660" y="1180"/>
                  </a:lnTo>
                  <a:lnTo>
                    <a:pt x="660" y="1156"/>
                  </a:lnTo>
                  <a:lnTo>
                    <a:pt x="660" y="1185"/>
                  </a:lnTo>
                  <a:lnTo>
                    <a:pt x="664" y="1171"/>
                  </a:lnTo>
                  <a:lnTo>
                    <a:pt x="664" y="1166"/>
                  </a:lnTo>
                  <a:lnTo>
                    <a:pt x="664" y="1190"/>
                  </a:lnTo>
                  <a:lnTo>
                    <a:pt x="664" y="1185"/>
                  </a:lnTo>
                  <a:lnTo>
                    <a:pt x="664" y="1166"/>
                  </a:lnTo>
                  <a:lnTo>
                    <a:pt x="668" y="1180"/>
                  </a:lnTo>
                  <a:lnTo>
                    <a:pt x="668" y="1161"/>
                  </a:lnTo>
                  <a:lnTo>
                    <a:pt x="668" y="1200"/>
                  </a:lnTo>
                  <a:lnTo>
                    <a:pt x="668" y="1166"/>
                  </a:lnTo>
                  <a:lnTo>
                    <a:pt x="668" y="1175"/>
                  </a:lnTo>
                  <a:lnTo>
                    <a:pt x="672" y="1166"/>
                  </a:lnTo>
                  <a:lnTo>
                    <a:pt x="672" y="1175"/>
                  </a:lnTo>
                  <a:lnTo>
                    <a:pt x="672" y="1190"/>
                  </a:lnTo>
                  <a:lnTo>
                    <a:pt x="677" y="1166"/>
                  </a:lnTo>
                  <a:lnTo>
                    <a:pt x="677" y="1200"/>
                  </a:lnTo>
                  <a:lnTo>
                    <a:pt x="677" y="1180"/>
                  </a:lnTo>
                  <a:lnTo>
                    <a:pt x="677" y="1175"/>
                  </a:lnTo>
                  <a:lnTo>
                    <a:pt x="681" y="1180"/>
                  </a:lnTo>
                  <a:lnTo>
                    <a:pt x="681" y="1171"/>
                  </a:lnTo>
                  <a:lnTo>
                    <a:pt x="681" y="1175"/>
                  </a:lnTo>
                  <a:lnTo>
                    <a:pt x="681" y="1166"/>
                  </a:lnTo>
                  <a:lnTo>
                    <a:pt x="681" y="1171"/>
                  </a:lnTo>
                  <a:lnTo>
                    <a:pt x="685" y="1166"/>
                  </a:lnTo>
                  <a:lnTo>
                    <a:pt x="685" y="1190"/>
                  </a:lnTo>
                  <a:lnTo>
                    <a:pt x="685" y="1161"/>
                  </a:lnTo>
                  <a:lnTo>
                    <a:pt x="685" y="1180"/>
                  </a:lnTo>
                  <a:lnTo>
                    <a:pt x="689" y="1195"/>
                  </a:lnTo>
                  <a:lnTo>
                    <a:pt x="689" y="1175"/>
                  </a:lnTo>
                  <a:lnTo>
                    <a:pt x="689" y="1171"/>
                  </a:lnTo>
                  <a:lnTo>
                    <a:pt x="689" y="1180"/>
                  </a:lnTo>
                  <a:lnTo>
                    <a:pt x="693" y="1175"/>
                  </a:lnTo>
                  <a:lnTo>
                    <a:pt x="693" y="1180"/>
                  </a:lnTo>
                  <a:lnTo>
                    <a:pt x="693" y="1190"/>
                  </a:lnTo>
                  <a:lnTo>
                    <a:pt x="693" y="1166"/>
                  </a:lnTo>
                  <a:lnTo>
                    <a:pt x="693" y="1209"/>
                  </a:lnTo>
                  <a:lnTo>
                    <a:pt x="697" y="1171"/>
                  </a:lnTo>
                  <a:lnTo>
                    <a:pt x="697" y="1180"/>
                  </a:lnTo>
                  <a:lnTo>
                    <a:pt x="697" y="1171"/>
                  </a:lnTo>
                  <a:lnTo>
                    <a:pt x="697" y="1151"/>
                  </a:lnTo>
                  <a:lnTo>
                    <a:pt x="697" y="1185"/>
                  </a:lnTo>
                  <a:lnTo>
                    <a:pt x="702" y="1185"/>
                  </a:lnTo>
                  <a:lnTo>
                    <a:pt x="702" y="1171"/>
                  </a:lnTo>
                  <a:lnTo>
                    <a:pt x="702" y="1175"/>
                  </a:lnTo>
                  <a:lnTo>
                    <a:pt x="702" y="1171"/>
                  </a:lnTo>
                  <a:lnTo>
                    <a:pt x="706" y="1156"/>
                  </a:lnTo>
                  <a:lnTo>
                    <a:pt x="706" y="1190"/>
                  </a:lnTo>
                  <a:lnTo>
                    <a:pt x="706" y="1175"/>
                  </a:lnTo>
                  <a:lnTo>
                    <a:pt x="706" y="1156"/>
                  </a:lnTo>
                  <a:lnTo>
                    <a:pt x="710" y="1175"/>
                  </a:lnTo>
                  <a:lnTo>
                    <a:pt x="710" y="1190"/>
                  </a:lnTo>
                  <a:lnTo>
                    <a:pt x="710" y="1161"/>
                  </a:lnTo>
                  <a:lnTo>
                    <a:pt x="710" y="1175"/>
                  </a:lnTo>
                  <a:lnTo>
                    <a:pt x="710" y="1200"/>
                  </a:lnTo>
                  <a:lnTo>
                    <a:pt x="714" y="1180"/>
                  </a:lnTo>
                  <a:lnTo>
                    <a:pt x="714" y="1166"/>
                  </a:lnTo>
                  <a:lnTo>
                    <a:pt x="714" y="1185"/>
                  </a:lnTo>
                  <a:lnTo>
                    <a:pt x="714" y="1171"/>
                  </a:lnTo>
                  <a:lnTo>
                    <a:pt x="718" y="1166"/>
                  </a:lnTo>
                  <a:lnTo>
                    <a:pt x="718" y="1146"/>
                  </a:lnTo>
                  <a:lnTo>
                    <a:pt x="718" y="1161"/>
                  </a:lnTo>
                  <a:lnTo>
                    <a:pt x="718" y="1190"/>
                  </a:lnTo>
                  <a:lnTo>
                    <a:pt x="722" y="1190"/>
                  </a:lnTo>
                  <a:lnTo>
                    <a:pt x="722" y="1171"/>
                  </a:lnTo>
                  <a:lnTo>
                    <a:pt x="722" y="1175"/>
                  </a:lnTo>
                  <a:lnTo>
                    <a:pt x="722" y="1171"/>
                  </a:lnTo>
                  <a:lnTo>
                    <a:pt x="727" y="1156"/>
                  </a:lnTo>
                  <a:lnTo>
                    <a:pt x="727" y="1166"/>
                  </a:lnTo>
                  <a:lnTo>
                    <a:pt x="727" y="1175"/>
                  </a:lnTo>
                  <a:lnTo>
                    <a:pt x="727" y="1146"/>
                  </a:lnTo>
                  <a:lnTo>
                    <a:pt x="731" y="1180"/>
                  </a:lnTo>
                  <a:lnTo>
                    <a:pt x="731" y="1171"/>
                  </a:lnTo>
                  <a:lnTo>
                    <a:pt x="731" y="1161"/>
                  </a:lnTo>
                  <a:lnTo>
                    <a:pt x="731" y="1185"/>
                  </a:lnTo>
                  <a:lnTo>
                    <a:pt x="735" y="1166"/>
                  </a:lnTo>
                  <a:lnTo>
                    <a:pt x="735" y="1180"/>
                  </a:lnTo>
                  <a:lnTo>
                    <a:pt x="735" y="1171"/>
                  </a:lnTo>
                  <a:lnTo>
                    <a:pt x="735" y="1175"/>
                  </a:lnTo>
                  <a:lnTo>
                    <a:pt x="739" y="1180"/>
                  </a:lnTo>
                  <a:lnTo>
                    <a:pt x="739" y="1175"/>
                  </a:lnTo>
                  <a:lnTo>
                    <a:pt x="739" y="1146"/>
                  </a:lnTo>
                  <a:lnTo>
                    <a:pt x="739" y="1175"/>
                  </a:lnTo>
                  <a:lnTo>
                    <a:pt x="743" y="1151"/>
                  </a:lnTo>
                  <a:lnTo>
                    <a:pt x="743" y="1180"/>
                  </a:lnTo>
                  <a:lnTo>
                    <a:pt x="743" y="1171"/>
                  </a:lnTo>
                  <a:lnTo>
                    <a:pt x="743" y="1151"/>
                  </a:lnTo>
                  <a:lnTo>
                    <a:pt x="743" y="1185"/>
                  </a:lnTo>
                  <a:lnTo>
                    <a:pt x="748" y="1185"/>
                  </a:lnTo>
                  <a:lnTo>
                    <a:pt x="748" y="1166"/>
                  </a:lnTo>
                  <a:lnTo>
                    <a:pt x="748" y="1190"/>
                  </a:lnTo>
                  <a:lnTo>
                    <a:pt x="748" y="1185"/>
                  </a:lnTo>
                  <a:lnTo>
                    <a:pt x="752" y="1166"/>
                  </a:lnTo>
                  <a:lnTo>
                    <a:pt x="752" y="1175"/>
                  </a:lnTo>
                  <a:lnTo>
                    <a:pt x="752" y="1185"/>
                  </a:lnTo>
                  <a:lnTo>
                    <a:pt x="752" y="1146"/>
                  </a:lnTo>
                  <a:lnTo>
                    <a:pt x="752" y="1171"/>
                  </a:lnTo>
                  <a:lnTo>
                    <a:pt x="756" y="1185"/>
                  </a:lnTo>
                  <a:lnTo>
                    <a:pt x="756" y="1166"/>
                  </a:lnTo>
                  <a:lnTo>
                    <a:pt x="756" y="1175"/>
                  </a:lnTo>
                  <a:lnTo>
                    <a:pt x="756" y="1156"/>
                  </a:lnTo>
                  <a:lnTo>
                    <a:pt x="756" y="1171"/>
                  </a:lnTo>
                  <a:lnTo>
                    <a:pt x="760" y="1180"/>
                  </a:lnTo>
                  <a:lnTo>
                    <a:pt x="760" y="1175"/>
                  </a:lnTo>
                  <a:lnTo>
                    <a:pt x="760" y="1171"/>
                  </a:lnTo>
                  <a:lnTo>
                    <a:pt x="760" y="1151"/>
                  </a:lnTo>
                  <a:lnTo>
                    <a:pt x="760" y="1166"/>
                  </a:lnTo>
                  <a:lnTo>
                    <a:pt x="764" y="1185"/>
                  </a:lnTo>
                  <a:lnTo>
                    <a:pt x="764" y="1166"/>
                  </a:lnTo>
                  <a:lnTo>
                    <a:pt x="764" y="1175"/>
                  </a:lnTo>
                  <a:lnTo>
                    <a:pt x="764" y="1185"/>
                  </a:lnTo>
                  <a:lnTo>
                    <a:pt x="768" y="1190"/>
                  </a:lnTo>
                  <a:lnTo>
                    <a:pt x="768" y="1175"/>
                  </a:lnTo>
                  <a:lnTo>
                    <a:pt x="768" y="1166"/>
                  </a:lnTo>
                  <a:lnTo>
                    <a:pt x="768" y="1180"/>
                  </a:lnTo>
                  <a:lnTo>
                    <a:pt x="768" y="1185"/>
                  </a:lnTo>
                  <a:lnTo>
                    <a:pt x="773" y="1151"/>
                  </a:lnTo>
                  <a:lnTo>
                    <a:pt x="773" y="1161"/>
                  </a:lnTo>
                  <a:lnTo>
                    <a:pt x="773" y="1175"/>
                  </a:lnTo>
                  <a:lnTo>
                    <a:pt x="773" y="1146"/>
                  </a:lnTo>
                  <a:lnTo>
                    <a:pt x="773" y="1180"/>
                  </a:lnTo>
                  <a:lnTo>
                    <a:pt x="777" y="1171"/>
                  </a:lnTo>
                  <a:lnTo>
                    <a:pt x="777" y="1151"/>
                  </a:lnTo>
                  <a:lnTo>
                    <a:pt x="777" y="1161"/>
                  </a:lnTo>
                  <a:lnTo>
                    <a:pt x="777" y="1180"/>
                  </a:lnTo>
                  <a:lnTo>
                    <a:pt x="777" y="1175"/>
                  </a:lnTo>
                  <a:lnTo>
                    <a:pt x="781" y="1161"/>
                  </a:lnTo>
                  <a:lnTo>
                    <a:pt x="781" y="1166"/>
                  </a:lnTo>
                  <a:lnTo>
                    <a:pt x="781" y="1161"/>
                  </a:lnTo>
                  <a:lnTo>
                    <a:pt x="781" y="1180"/>
                  </a:lnTo>
                  <a:lnTo>
                    <a:pt x="785" y="1166"/>
                  </a:lnTo>
                  <a:lnTo>
                    <a:pt x="785" y="1175"/>
                  </a:lnTo>
                  <a:lnTo>
                    <a:pt x="785" y="1180"/>
                  </a:lnTo>
                  <a:lnTo>
                    <a:pt x="785" y="1161"/>
                  </a:lnTo>
                  <a:lnTo>
                    <a:pt x="789" y="1166"/>
                  </a:lnTo>
                  <a:lnTo>
                    <a:pt x="789" y="1171"/>
                  </a:lnTo>
                  <a:lnTo>
                    <a:pt x="789" y="1151"/>
                  </a:lnTo>
                  <a:lnTo>
                    <a:pt x="789" y="1185"/>
                  </a:lnTo>
                  <a:lnTo>
                    <a:pt x="789" y="1151"/>
                  </a:lnTo>
                  <a:lnTo>
                    <a:pt x="794" y="1156"/>
                  </a:lnTo>
                  <a:lnTo>
                    <a:pt x="794" y="1161"/>
                  </a:lnTo>
                  <a:lnTo>
                    <a:pt x="794" y="1156"/>
                  </a:lnTo>
                  <a:lnTo>
                    <a:pt x="794" y="1180"/>
                  </a:lnTo>
                  <a:lnTo>
                    <a:pt x="794" y="1171"/>
                  </a:lnTo>
                  <a:lnTo>
                    <a:pt x="798" y="1146"/>
                  </a:lnTo>
                  <a:lnTo>
                    <a:pt x="798" y="1156"/>
                  </a:lnTo>
                  <a:lnTo>
                    <a:pt x="798" y="1161"/>
                  </a:lnTo>
                  <a:lnTo>
                    <a:pt x="798" y="1151"/>
                  </a:lnTo>
                  <a:lnTo>
                    <a:pt x="802" y="1151"/>
                  </a:lnTo>
                  <a:lnTo>
                    <a:pt x="802" y="1166"/>
                  </a:lnTo>
                  <a:lnTo>
                    <a:pt x="802" y="1195"/>
                  </a:lnTo>
                  <a:lnTo>
                    <a:pt x="802" y="1190"/>
                  </a:lnTo>
                  <a:lnTo>
                    <a:pt x="802" y="1156"/>
                  </a:lnTo>
                  <a:lnTo>
                    <a:pt x="806" y="1195"/>
                  </a:lnTo>
                  <a:lnTo>
                    <a:pt x="806" y="1166"/>
                  </a:lnTo>
                  <a:lnTo>
                    <a:pt x="806" y="1156"/>
                  </a:lnTo>
                  <a:lnTo>
                    <a:pt x="806" y="1161"/>
                  </a:lnTo>
                  <a:lnTo>
                    <a:pt x="806" y="1166"/>
                  </a:lnTo>
                  <a:lnTo>
                    <a:pt x="810" y="1146"/>
                  </a:lnTo>
                  <a:lnTo>
                    <a:pt x="810" y="1180"/>
                  </a:lnTo>
                  <a:lnTo>
                    <a:pt x="810" y="1166"/>
                  </a:lnTo>
                  <a:lnTo>
                    <a:pt x="810" y="1200"/>
                  </a:lnTo>
                  <a:lnTo>
                    <a:pt x="814" y="1180"/>
                  </a:lnTo>
                  <a:lnTo>
                    <a:pt x="814" y="1171"/>
                  </a:lnTo>
                  <a:lnTo>
                    <a:pt x="814" y="1156"/>
                  </a:lnTo>
                  <a:lnTo>
                    <a:pt x="814" y="1166"/>
                  </a:lnTo>
                  <a:lnTo>
                    <a:pt x="819" y="1200"/>
                  </a:lnTo>
                  <a:lnTo>
                    <a:pt x="819" y="1180"/>
                  </a:lnTo>
                  <a:lnTo>
                    <a:pt x="819" y="1175"/>
                  </a:lnTo>
                  <a:lnTo>
                    <a:pt x="819" y="1190"/>
                  </a:lnTo>
                  <a:lnTo>
                    <a:pt x="819" y="1151"/>
                  </a:lnTo>
                  <a:lnTo>
                    <a:pt x="823" y="1185"/>
                  </a:lnTo>
                  <a:lnTo>
                    <a:pt x="823" y="1161"/>
                  </a:lnTo>
                  <a:lnTo>
                    <a:pt x="823" y="1175"/>
                  </a:lnTo>
                  <a:lnTo>
                    <a:pt x="823" y="1151"/>
                  </a:lnTo>
                  <a:lnTo>
                    <a:pt x="823" y="1171"/>
                  </a:lnTo>
                  <a:lnTo>
                    <a:pt x="827" y="1156"/>
                  </a:lnTo>
                  <a:lnTo>
                    <a:pt x="827" y="1166"/>
                  </a:lnTo>
                  <a:lnTo>
                    <a:pt x="827" y="1180"/>
                  </a:lnTo>
                  <a:lnTo>
                    <a:pt x="827" y="1190"/>
                  </a:lnTo>
                  <a:lnTo>
                    <a:pt x="831" y="1180"/>
                  </a:lnTo>
                  <a:lnTo>
                    <a:pt x="831" y="1185"/>
                  </a:lnTo>
                  <a:lnTo>
                    <a:pt x="831" y="1171"/>
                  </a:lnTo>
                  <a:lnTo>
                    <a:pt x="831" y="1195"/>
                  </a:lnTo>
                  <a:lnTo>
                    <a:pt x="835" y="1161"/>
                  </a:lnTo>
                  <a:lnTo>
                    <a:pt x="835" y="1166"/>
                  </a:lnTo>
                  <a:lnTo>
                    <a:pt x="835" y="1161"/>
                  </a:lnTo>
                  <a:lnTo>
                    <a:pt x="835" y="1151"/>
                  </a:lnTo>
                  <a:lnTo>
                    <a:pt x="839" y="1156"/>
                  </a:lnTo>
                  <a:lnTo>
                    <a:pt x="839" y="1166"/>
                  </a:lnTo>
                  <a:lnTo>
                    <a:pt x="839" y="1171"/>
                  </a:lnTo>
                  <a:lnTo>
                    <a:pt x="839" y="1151"/>
                  </a:lnTo>
                  <a:lnTo>
                    <a:pt x="839" y="1190"/>
                  </a:lnTo>
                  <a:lnTo>
                    <a:pt x="844" y="1156"/>
                  </a:lnTo>
                  <a:lnTo>
                    <a:pt x="844" y="1151"/>
                  </a:lnTo>
                  <a:lnTo>
                    <a:pt x="844" y="1161"/>
                  </a:lnTo>
                  <a:lnTo>
                    <a:pt x="844" y="1156"/>
                  </a:lnTo>
                  <a:lnTo>
                    <a:pt x="848" y="1175"/>
                  </a:lnTo>
                  <a:lnTo>
                    <a:pt x="848" y="1151"/>
                  </a:lnTo>
                  <a:lnTo>
                    <a:pt x="848" y="1146"/>
                  </a:lnTo>
                  <a:lnTo>
                    <a:pt x="848" y="1161"/>
                  </a:lnTo>
                  <a:lnTo>
                    <a:pt x="848" y="1146"/>
                  </a:lnTo>
                  <a:lnTo>
                    <a:pt x="852" y="1161"/>
                  </a:lnTo>
                  <a:lnTo>
                    <a:pt x="852" y="1156"/>
                  </a:lnTo>
                  <a:lnTo>
                    <a:pt x="852" y="1122"/>
                  </a:lnTo>
                  <a:lnTo>
                    <a:pt x="852" y="1166"/>
                  </a:lnTo>
                  <a:lnTo>
                    <a:pt x="852" y="1185"/>
                  </a:lnTo>
                  <a:lnTo>
                    <a:pt x="856" y="1156"/>
                  </a:lnTo>
                  <a:lnTo>
                    <a:pt x="856" y="1117"/>
                  </a:lnTo>
                  <a:lnTo>
                    <a:pt x="856" y="1156"/>
                  </a:lnTo>
                  <a:lnTo>
                    <a:pt x="856" y="1151"/>
                  </a:lnTo>
                  <a:lnTo>
                    <a:pt x="860" y="1156"/>
                  </a:lnTo>
                  <a:lnTo>
                    <a:pt x="860" y="1141"/>
                  </a:lnTo>
                  <a:lnTo>
                    <a:pt x="860" y="1146"/>
                  </a:lnTo>
                  <a:lnTo>
                    <a:pt x="860" y="1161"/>
                  </a:lnTo>
                  <a:lnTo>
                    <a:pt x="865" y="1137"/>
                  </a:lnTo>
                  <a:lnTo>
                    <a:pt x="865" y="1146"/>
                  </a:lnTo>
                  <a:lnTo>
                    <a:pt x="865" y="1141"/>
                  </a:lnTo>
                  <a:lnTo>
                    <a:pt x="865" y="1151"/>
                  </a:lnTo>
                  <a:lnTo>
                    <a:pt x="865" y="1175"/>
                  </a:lnTo>
                  <a:lnTo>
                    <a:pt x="869" y="1137"/>
                  </a:lnTo>
                  <a:lnTo>
                    <a:pt x="869" y="1132"/>
                  </a:lnTo>
                  <a:lnTo>
                    <a:pt x="869" y="1156"/>
                  </a:lnTo>
                  <a:lnTo>
                    <a:pt x="873" y="1156"/>
                  </a:lnTo>
                  <a:lnTo>
                    <a:pt x="873" y="1127"/>
                  </a:lnTo>
                  <a:lnTo>
                    <a:pt x="873" y="1132"/>
                  </a:lnTo>
                  <a:lnTo>
                    <a:pt x="873" y="1137"/>
                  </a:lnTo>
                  <a:lnTo>
                    <a:pt x="877" y="1117"/>
                  </a:lnTo>
                  <a:lnTo>
                    <a:pt x="877" y="1137"/>
                  </a:lnTo>
                  <a:lnTo>
                    <a:pt x="877" y="1117"/>
                  </a:lnTo>
                  <a:lnTo>
                    <a:pt x="881" y="1122"/>
                  </a:lnTo>
                  <a:lnTo>
                    <a:pt x="881" y="1098"/>
                  </a:lnTo>
                  <a:lnTo>
                    <a:pt x="881" y="1102"/>
                  </a:lnTo>
                  <a:lnTo>
                    <a:pt x="881" y="1117"/>
                  </a:lnTo>
                  <a:lnTo>
                    <a:pt x="881" y="1112"/>
                  </a:lnTo>
                  <a:lnTo>
                    <a:pt x="885" y="1098"/>
                  </a:lnTo>
                  <a:lnTo>
                    <a:pt x="885" y="1093"/>
                  </a:lnTo>
                  <a:lnTo>
                    <a:pt x="885" y="1049"/>
                  </a:lnTo>
                  <a:lnTo>
                    <a:pt x="885" y="1064"/>
                  </a:lnTo>
                  <a:lnTo>
                    <a:pt x="885" y="1059"/>
                  </a:lnTo>
                  <a:lnTo>
                    <a:pt x="890" y="1064"/>
                  </a:lnTo>
                  <a:lnTo>
                    <a:pt x="890" y="1025"/>
                  </a:lnTo>
                  <a:lnTo>
                    <a:pt x="890" y="996"/>
                  </a:lnTo>
                  <a:lnTo>
                    <a:pt x="890" y="1010"/>
                  </a:lnTo>
                  <a:lnTo>
                    <a:pt x="894" y="996"/>
                  </a:lnTo>
                  <a:lnTo>
                    <a:pt x="894" y="932"/>
                  </a:lnTo>
                  <a:lnTo>
                    <a:pt x="894" y="937"/>
                  </a:lnTo>
                  <a:lnTo>
                    <a:pt x="894" y="903"/>
                  </a:lnTo>
                  <a:lnTo>
                    <a:pt x="894" y="855"/>
                  </a:lnTo>
                  <a:lnTo>
                    <a:pt x="898" y="816"/>
                  </a:lnTo>
                  <a:lnTo>
                    <a:pt x="898" y="772"/>
                  </a:lnTo>
                  <a:lnTo>
                    <a:pt x="898" y="724"/>
                  </a:lnTo>
                  <a:lnTo>
                    <a:pt x="898" y="622"/>
                  </a:lnTo>
                  <a:lnTo>
                    <a:pt x="898" y="529"/>
                  </a:lnTo>
                  <a:lnTo>
                    <a:pt x="902" y="427"/>
                  </a:lnTo>
                  <a:lnTo>
                    <a:pt x="902" y="330"/>
                  </a:lnTo>
                  <a:lnTo>
                    <a:pt x="902" y="194"/>
                  </a:lnTo>
                  <a:lnTo>
                    <a:pt x="902" y="82"/>
                  </a:lnTo>
                  <a:lnTo>
                    <a:pt x="906" y="29"/>
                  </a:lnTo>
                  <a:lnTo>
                    <a:pt x="906" y="0"/>
                  </a:lnTo>
                  <a:lnTo>
                    <a:pt x="906" y="29"/>
                  </a:lnTo>
                  <a:lnTo>
                    <a:pt x="906" y="82"/>
                  </a:lnTo>
                  <a:lnTo>
                    <a:pt x="906" y="194"/>
                  </a:lnTo>
                  <a:lnTo>
                    <a:pt x="910" y="330"/>
                  </a:lnTo>
                  <a:lnTo>
                    <a:pt x="910" y="427"/>
                  </a:lnTo>
                  <a:lnTo>
                    <a:pt x="910" y="529"/>
                  </a:lnTo>
                  <a:lnTo>
                    <a:pt x="910" y="622"/>
                  </a:lnTo>
                  <a:lnTo>
                    <a:pt x="910" y="724"/>
                  </a:lnTo>
                  <a:lnTo>
                    <a:pt x="915" y="772"/>
                  </a:lnTo>
                  <a:lnTo>
                    <a:pt x="915" y="816"/>
                  </a:lnTo>
                  <a:lnTo>
                    <a:pt x="915" y="855"/>
                  </a:lnTo>
                  <a:lnTo>
                    <a:pt x="915" y="903"/>
                  </a:lnTo>
                  <a:lnTo>
                    <a:pt x="915" y="937"/>
                  </a:lnTo>
                  <a:lnTo>
                    <a:pt x="919" y="932"/>
                  </a:lnTo>
                  <a:lnTo>
                    <a:pt x="919" y="996"/>
                  </a:lnTo>
                  <a:lnTo>
                    <a:pt x="919" y="1010"/>
                  </a:lnTo>
                  <a:lnTo>
                    <a:pt x="919" y="996"/>
                  </a:lnTo>
                  <a:lnTo>
                    <a:pt x="923" y="1025"/>
                  </a:lnTo>
                  <a:lnTo>
                    <a:pt x="923" y="1064"/>
                  </a:lnTo>
                  <a:lnTo>
                    <a:pt x="923" y="1059"/>
                  </a:lnTo>
                  <a:lnTo>
                    <a:pt x="923" y="1064"/>
                  </a:lnTo>
                  <a:lnTo>
                    <a:pt x="923" y="1049"/>
                  </a:lnTo>
                  <a:lnTo>
                    <a:pt x="927" y="1093"/>
                  </a:lnTo>
                  <a:lnTo>
                    <a:pt x="927" y="1098"/>
                  </a:lnTo>
                  <a:lnTo>
                    <a:pt x="927" y="1112"/>
                  </a:lnTo>
                  <a:lnTo>
                    <a:pt x="927" y="1117"/>
                  </a:lnTo>
                  <a:lnTo>
                    <a:pt x="927" y="1102"/>
                  </a:lnTo>
                  <a:lnTo>
                    <a:pt x="931" y="1098"/>
                  </a:lnTo>
                  <a:lnTo>
                    <a:pt x="931" y="1122"/>
                  </a:lnTo>
                  <a:lnTo>
                    <a:pt x="931" y="1117"/>
                  </a:lnTo>
                  <a:lnTo>
                    <a:pt x="931" y="1137"/>
                  </a:lnTo>
                  <a:lnTo>
                    <a:pt x="936" y="1117"/>
                  </a:lnTo>
                  <a:lnTo>
                    <a:pt x="936" y="1137"/>
                  </a:lnTo>
                  <a:lnTo>
                    <a:pt x="936" y="1132"/>
                  </a:lnTo>
                  <a:lnTo>
                    <a:pt x="940" y="1127"/>
                  </a:lnTo>
                  <a:lnTo>
                    <a:pt x="940" y="1156"/>
                  </a:lnTo>
                  <a:lnTo>
                    <a:pt x="940" y="1132"/>
                  </a:lnTo>
                  <a:lnTo>
                    <a:pt x="944" y="1137"/>
                  </a:lnTo>
                  <a:lnTo>
                    <a:pt x="944" y="1175"/>
                  </a:lnTo>
                  <a:lnTo>
                    <a:pt x="944" y="1151"/>
                  </a:lnTo>
                  <a:lnTo>
                    <a:pt x="944" y="1141"/>
                  </a:lnTo>
                  <a:lnTo>
                    <a:pt x="948" y="1146"/>
                  </a:lnTo>
                  <a:lnTo>
                    <a:pt x="948" y="1137"/>
                  </a:lnTo>
                  <a:lnTo>
                    <a:pt x="948" y="1161"/>
                  </a:lnTo>
                  <a:lnTo>
                    <a:pt x="948" y="1146"/>
                  </a:lnTo>
                  <a:lnTo>
                    <a:pt x="952" y="1141"/>
                  </a:lnTo>
                  <a:lnTo>
                    <a:pt x="952" y="1156"/>
                  </a:lnTo>
                  <a:lnTo>
                    <a:pt x="952" y="1151"/>
                  </a:lnTo>
                  <a:lnTo>
                    <a:pt x="952" y="1156"/>
                  </a:lnTo>
                  <a:lnTo>
                    <a:pt x="956" y="1117"/>
                  </a:lnTo>
                  <a:lnTo>
                    <a:pt x="956" y="1156"/>
                  </a:lnTo>
                  <a:lnTo>
                    <a:pt x="956" y="1185"/>
                  </a:lnTo>
                  <a:lnTo>
                    <a:pt x="956" y="1166"/>
                  </a:lnTo>
                  <a:lnTo>
                    <a:pt x="956" y="1122"/>
                  </a:lnTo>
                  <a:lnTo>
                    <a:pt x="961" y="1156"/>
                  </a:lnTo>
                  <a:lnTo>
                    <a:pt x="961" y="1161"/>
                  </a:lnTo>
                  <a:lnTo>
                    <a:pt x="961" y="1146"/>
                  </a:lnTo>
                  <a:lnTo>
                    <a:pt x="961" y="1161"/>
                  </a:lnTo>
                  <a:lnTo>
                    <a:pt x="961" y="1146"/>
                  </a:lnTo>
                  <a:lnTo>
                    <a:pt x="965" y="1151"/>
                  </a:lnTo>
                  <a:lnTo>
                    <a:pt x="965" y="1175"/>
                  </a:lnTo>
                  <a:lnTo>
                    <a:pt x="965" y="1156"/>
                  </a:lnTo>
                  <a:lnTo>
                    <a:pt x="965" y="1161"/>
                  </a:lnTo>
                  <a:lnTo>
                    <a:pt x="969" y="1151"/>
                  </a:lnTo>
                  <a:lnTo>
                    <a:pt x="969" y="1156"/>
                  </a:lnTo>
                  <a:lnTo>
                    <a:pt x="969" y="1190"/>
                  </a:lnTo>
                  <a:lnTo>
                    <a:pt x="969" y="1151"/>
                  </a:lnTo>
                  <a:lnTo>
                    <a:pt x="969" y="1171"/>
                  </a:lnTo>
                  <a:lnTo>
                    <a:pt x="973" y="1166"/>
                  </a:lnTo>
                  <a:lnTo>
                    <a:pt x="973" y="1156"/>
                  </a:lnTo>
                  <a:lnTo>
                    <a:pt x="973" y="1151"/>
                  </a:lnTo>
                  <a:lnTo>
                    <a:pt x="973" y="1161"/>
                  </a:lnTo>
                  <a:lnTo>
                    <a:pt x="973" y="1166"/>
                  </a:lnTo>
                  <a:lnTo>
                    <a:pt x="977" y="1161"/>
                  </a:lnTo>
                  <a:lnTo>
                    <a:pt x="977" y="1195"/>
                  </a:lnTo>
                  <a:lnTo>
                    <a:pt x="977" y="1171"/>
                  </a:lnTo>
                  <a:lnTo>
                    <a:pt x="982" y="1185"/>
                  </a:lnTo>
                  <a:lnTo>
                    <a:pt x="982" y="1180"/>
                  </a:lnTo>
                  <a:lnTo>
                    <a:pt x="982" y="1190"/>
                  </a:lnTo>
                  <a:lnTo>
                    <a:pt x="982" y="1180"/>
                  </a:lnTo>
                  <a:lnTo>
                    <a:pt x="986" y="1166"/>
                  </a:lnTo>
                  <a:lnTo>
                    <a:pt x="986" y="1156"/>
                  </a:lnTo>
                  <a:lnTo>
                    <a:pt x="986" y="1171"/>
                  </a:lnTo>
                  <a:lnTo>
                    <a:pt x="986" y="1151"/>
                  </a:lnTo>
                  <a:lnTo>
                    <a:pt x="986" y="1175"/>
                  </a:lnTo>
                  <a:lnTo>
                    <a:pt x="990" y="1161"/>
                  </a:lnTo>
                  <a:lnTo>
                    <a:pt x="990" y="1185"/>
                  </a:lnTo>
                  <a:lnTo>
                    <a:pt x="990" y="1151"/>
                  </a:lnTo>
                  <a:lnTo>
                    <a:pt x="990" y="1190"/>
                  </a:lnTo>
                  <a:lnTo>
                    <a:pt x="990" y="1175"/>
                  </a:lnTo>
                  <a:lnTo>
                    <a:pt x="994" y="1180"/>
                  </a:lnTo>
                  <a:lnTo>
                    <a:pt x="994" y="1200"/>
                  </a:lnTo>
                  <a:lnTo>
                    <a:pt x="994" y="1166"/>
                  </a:lnTo>
                  <a:lnTo>
                    <a:pt x="994" y="1156"/>
                  </a:lnTo>
                  <a:lnTo>
                    <a:pt x="998" y="1171"/>
                  </a:lnTo>
                  <a:lnTo>
                    <a:pt x="998" y="1180"/>
                  </a:lnTo>
                  <a:lnTo>
                    <a:pt x="998" y="1200"/>
                  </a:lnTo>
                  <a:lnTo>
                    <a:pt x="998" y="1166"/>
                  </a:lnTo>
                  <a:lnTo>
                    <a:pt x="1002" y="1180"/>
                  </a:lnTo>
                  <a:lnTo>
                    <a:pt x="1002" y="1146"/>
                  </a:lnTo>
                  <a:lnTo>
                    <a:pt x="1002" y="1166"/>
                  </a:lnTo>
                  <a:lnTo>
                    <a:pt x="1002" y="1161"/>
                  </a:lnTo>
                  <a:lnTo>
                    <a:pt x="1002" y="1156"/>
                  </a:lnTo>
                  <a:lnTo>
                    <a:pt x="1007" y="1166"/>
                  </a:lnTo>
                  <a:lnTo>
                    <a:pt x="1007" y="1195"/>
                  </a:lnTo>
                  <a:lnTo>
                    <a:pt x="1007" y="1156"/>
                  </a:lnTo>
                  <a:lnTo>
                    <a:pt x="1007" y="1190"/>
                  </a:lnTo>
                  <a:lnTo>
                    <a:pt x="1007" y="1195"/>
                  </a:lnTo>
                  <a:lnTo>
                    <a:pt x="1011" y="1166"/>
                  </a:lnTo>
                  <a:lnTo>
                    <a:pt x="1011" y="1151"/>
                  </a:lnTo>
                  <a:lnTo>
                    <a:pt x="1011" y="1161"/>
                  </a:lnTo>
                  <a:lnTo>
                    <a:pt x="1015" y="1156"/>
                  </a:lnTo>
                  <a:lnTo>
                    <a:pt x="1015" y="1146"/>
                  </a:lnTo>
                  <a:lnTo>
                    <a:pt x="1015" y="1171"/>
                  </a:lnTo>
                  <a:lnTo>
                    <a:pt x="1015" y="1180"/>
                  </a:lnTo>
                  <a:lnTo>
                    <a:pt x="1015" y="1156"/>
                  </a:lnTo>
                  <a:lnTo>
                    <a:pt x="1019" y="1161"/>
                  </a:lnTo>
                  <a:lnTo>
                    <a:pt x="1019" y="1156"/>
                  </a:lnTo>
                  <a:lnTo>
                    <a:pt x="1019" y="1151"/>
                  </a:lnTo>
                  <a:lnTo>
                    <a:pt x="1019" y="1185"/>
                  </a:lnTo>
                  <a:lnTo>
                    <a:pt x="1019" y="1151"/>
                  </a:lnTo>
                  <a:lnTo>
                    <a:pt x="1023" y="1171"/>
                  </a:lnTo>
                  <a:lnTo>
                    <a:pt x="1023" y="1166"/>
                  </a:lnTo>
                  <a:lnTo>
                    <a:pt x="1023" y="1161"/>
                  </a:lnTo>
                  <a:lnTo>
                    <a:pt x="1023" y="1180"/>
                  </a:lnTo>
                  <a:lnTo>
                    <a:pt x="1027" y="1175"/>
                  </a:lnTo>
                  <a:lnTo>
                    <a:pt x="1027" y="1166"/>
                  </a:lnTo>
                  <a:lnTo>
                    <a:pt x="1027" y="1180"/>
                  </a:lnTo>
                  <a:lnTo>
                    <a:pt x="1027" y="1161"/>
                  </a:lnTo>
                  <a:lnTo>
                    <a:pt x="1032" y="1166"/>
                  </a:lnTo>
                  <a:lnTo>
                    <a:pt x="1032" y="1161"/>
                  </a:lnTo>
                  <a:lnTo>
                    <a:pt x="1032" y="1175"/>
                  </a:lnTo>
                  <a:lnTo>
                    <a:pt x="1032" y="1180"/>
                  </a:lnTo>
                  <a:lnTo>
                    <a:pt x="1032" y="1161"/>
                  </a:lnTo>
                  <a:lnTo>
                    <a:pt x="1036" y="1151"/>
                  </a:lnTo>
                  <a:lnTo>
                    <a:pt x="1036" y="1171"/>
                  </a:lnTo>
                  <a:lnTo>
                    <a:pt x="1036" y="1180"/>
                  </a:lnTo>
                  <a:lnTo>
                    <a:pt x="1036" y="1146"/>
                  </a:lnTo>
                  <a:lnTo>
                    <a:pt x="1036" y="1175"/>
                  </a:lnTo>
                  <a:lnTo>
                    <a:pt x="1040" y="1161"/>
                  </a:lnTo>
                  <a:lnTo>
                    <a:pt x="1040" y="1151"/>
                  </a:lnTo>
                  <a:lnTo>
                    <a:pt x="1040" y="1185"/>
                  </a:lnTo>
                  <a:lnTo>
                    <a:pt x="1040" y="1180"/>
                  </a:lnTo>
                  <a:lnTo>
                    <a:pt x="1040" y="1166"/>
                  </a:lnTo>
                  <a:lnTo>
                    <a:pt x="1044" y="1175"/>
                  </a:lnTo>
                  <a:lnTo>
                    <a:pt x="1044" y="1190"/>
                  </a:lnTo>
                  <a:lnTo>
                    <a:pt x="1044" y="1185"/>
                  </a:lnTo>
                  <a:lnTo>
                    <a:pt x="1044" y="1175"/>
                  </a:lnTo>
                  <a:lnTo>
                    <a:pt x="1048" y="1166"/>
                  </a:lnTo>
                  <a:lnTo>
                    <a:pt x="1048" y="1185"/>
                  </a:lnTo>
                  <a:lnTo>
                    <a:pt x="1048" y="1166"/>
                  </a:lnTo>
                  <a:lnTo>
                    <a:pt x="1048" y="1151"/>
                  </a:lnTo>
                  <a:lnTo>
                    <a:pt x="1048" y="1171"/>
                  </a:lnTo>
                  <a:lnTo>
                    <a:pt x="1053" y="1175"/>
                  </a:lnTo>
                  <a:lnTo>
                    <a:pt x="1053" y="1180"/>
                  </a:lnTo>
                  <a:lnTo>
                    <a:pt x="1053" y="1171"/>
                  </a:lnTo>
                  <a:lnTo>
                    <a:pt x="1053" y="1156"/>
                  </a:lnTo>
                  <a:lnTo>
                    <a:pt x="1053" y="1175"/>
                  </a:lnTo>
                  <a:lnTo>
                    <a:pt x="1057" y="1166"/>
                  </a:lnTo>
                  <a:lnTo>
                    <a:pt x="1057" y="1185"/>
                  </a:lnTo>
                  <a:lnTo>
                    <a:pt x="1057" y="1171"/>
                  </a:lnTo>
                  <a:lnTo>
                    <a:pt x="1057" y="1146"/>
                  </a:lnTo>
                  <a:lnTo>
                    <a:pt x="1057" y="1185"/>
                  </a:lnTo>
                  <a:lnTo>
                    <a:pt x="1061" y="1175"/>
                  </a:lnTo>
                  <a:lnTo>
                    <a:pt x="1061" y="1166"/>
                  </a:lnTo>
                  <a:lnTo>
                    <a:pt x="1061" y="1185"/>
                  </a:lnTo>
                  <a:lnTo>
                    <a:pt x="1061" y="1190"/>
                  </a:lnTo>
                  <a:lnTo>
                    <a:pt x="1065" y="1166"/>
                  </a:lnTo>
                  <a:lnTo>
                    <a:pt x="1065" y="1185"/>
                  </a:lnTo>
                  <a:lnTo>
                    <a:pt x="1065" y="1151"/>
                  </a:lnTo>
                  <a:lnTo>
                    <a:pt x="1065" y="1171"/>
                  </a:lnTo>
                  <a:lnTo>
                    <a:pt x="1069" y="1180"/>
                  </a:lnTo>
                  <a:lnTo>
                    <a:pt x="1069" y="1151"/>
                  </a:lnTo>
                  <a:lnTo>
                    <a:pt x="1069" y="1175"/>
                  </a:lnTo>
                  <a:lnTo>
                    <a:pt x="1069" y="1146"/>
                  </a:lnTo>
                  <a:lnTo>
                    <a:pt x="1069" y="1175"/>
                  </a:lnTo>
                  <a:lnTo>
                    <a:pt x="1073" y="1180"/>
                  </a:lnTo>
                  <a:lnTo>
                    <a:pt x="1073" y="1175"/>
                  </a:lnTo>
                  <a:lnTo>
                    <a:pt x="1073" y="1171"/>
                  </a:lnTo>
                  <a:lnTo>
                    <a:pt x="1078" y="1180"/>
                  </a:lnTo>
                  <a:lnTo>
                    <a:pt x="1078" y="1166"/>
                  </a:lnTo>
                  <a:lnTo>
                    <a:pt x="1078" y="1185"/>
                  </a:lnTo>
                  <a:lnTo>
                    <a:pt x="1078" y="1161"/>
                  </a:lnTo>
                  <a:lnTo>
                    <a:pt x="1082" y="1171"/>
                  </a:lnTo>
                  <a:lnTo>
                    <a:pt x="1082" y="1180"/>
                  </a:lnTo>
                  <a:lnTo>
                    <a:pt x="1082" y="1146"/>
                  </a:lnTo>
                  <a:lnTo>
                    <a:pt x="1082" y="1175"/>
                  </a:lnTo>
                  <a:lnTo>
                    <a:pt x="1082" y="1166"/>
                  </a:lnTo>
                  <a:lnTo>
                    <a:pt x="1086" y="1166"/>
                  </a:lnTo>
                  <a:lnTo>
                    <a:pt x="1086" y="1156"/>
                  </a:lnTo>
                  <a:lnTo>
                    <a:pt x="1086" y="1171"/>
                  </a:lnTo>
                  <a:lnTo>
                    <a:pt x="1086" y="1175"/>
                  </a:lnTo>
                  <a:lnTo>
                    <a:pt x="1090" y="1171"/>
                  </a:lnTo>
                  <a:lnTo>
                    <a:pt x="1090" y="1190"/>
                  </a:lnTo>
                  <a:lnTo>
                    <a:pt x="1090" y="1161"/>
                  </a:lnTo>
                  <a:lnTo>
                    <a:pt x="1094" y="1146"/>
                  </a:lnTo>
                  <a:lnTo>
                    <a:pt x="1094" y="1166"/>
                  </a:lnTo>
                  <a:lnTo>
                    <a:pt x="1094" y="1171"/>
                  </a:lnTo>
                  <a:lnTo>
                    <a:pt x="1094" y="1185"/>
                  </a:lnTo>
                  <a:lnTo>
                    <a:pt x="1094" y="1166"/>
                  </a:lnTo>
                  <a:lnTo>
                    <a:pt x="1098" y="1180"/>
                  </a:lnTo>
                  <a:lnTo>
                    <a:pt x="1098" y="1200"/>
                  </a:lnTo>
                  <a:lnTo>
                    <a:pt x="1098" y="1175"/>
                  </a:lnTo>
                  <a:lnTo>
                    <a:pt x="1098" y="1161"/>
                  </a:lnTo>
                  <a:lnTo>
                    <a:pt x="1103" y="1190"/>
                  </a:lnTo>
                  <a:lnTo>
                    <a:pt x="1103" y="1175"/>
                  </a:lnTo>
                  <a:lnTo>
                    <a:pt x="1103" y="1156"/>
                  </a:lnTo>
                  <a:lnTo>
                    <a:pt x="1103" y="1175"/>
                  </a:lnTo>
                  <a:lnTo>
                    <a:pt x="1103" y="1190"/>
                  </a:lnTo>
                  <a:lnTo>
                    <a:pt x="1107" y="1190"/>
                  </a:lnTo>
                  <a:lnTo>
                    <a:pt x="1107" y="1156"/>
                  </a:lnTo>
                  <a:lnTo>
                    <a:pt x="1107" y="1171"/>
                  </a:lnTo>
                  <a:lnTo>
                    <a:pt x="1107" y="1175"/>
                  </a:lnTo>
                  <a:lnTo>
                    <a:pt x="1111" y="1171"/>
                  </a:lnTo>
                  <a:lnTo>
                    <a:pt x="1111" y="1185"/>
                  </a:lnTo>
                  <a:lnTo>
                    <a:pt x="1111" y="1151"/>
                  </a:lnTo>
                  <a:lnTo>
                    <a:pt x="1111" y="1171"/>
                  </a:lnTo>
                  <a:lnTo>
                    <a:pt x="1115" y="1180"/>
                  </a:lnTo>
                  <a:lnTo>
                    <a:pt x="1115" y="1171"/>
                  </a:lnTo>
                  <a:lnTo>
                    <a:pt x="1115" y="1209"/>
                  </a:lnTo>
                  <a:lnTo>
                    <a:pt x="1115" y="1166"/>
                  </a:lnTo>
                  <a:lnTo>
                    <a:pt x="1115" y="1190"/>
                  </a:lnTo>
                  <a:lnTo>
                    <a:pt x="1119" y="1180"/>
                  </a:lnTo>
                  <a:lnTo>
                    <a:pt x="1119" y="1175"/>
                  </a:lnTo>
                  <a:lnTo>
                    <a:pt x="1119" y="1180"/>
                  </a:lnTo>
                  <a:lnTo>
                    <a:pt x="1119" y="1171"/>
                  </a:lnTo>
                  <a:lnTo>
                    <a:pt x="1124" y="1175"/>
                  </a:lnTo>
                  <a:lnTo>
                    <a:pt x="1124" y="1195"/>
                  </a:lnTo>
                  <a:lnTo>
                    <a:pt x="1124" y="1180"/>
                  </a:lnTo>
                  <a:lnTo>
                    <a:pt x="1124" y="1161"/>
                  </a:lnTo>
                  <a:lnTo>
                    <a:pt x="1128" y="1190"/>
                  </a:lnTo>
                  <a:lnTo>
                    <a:pt x="1128" y="1166"/>
                  </a:lnTo>
                  <a:lnTo>
                    <a:pt x="1128" y="1171"/>
                  </a:lnTo>
                  <a:lnTo>
                    <a:pt x="1128" y="1166"/>
                  </a:lnTo>
                  <a:lnTo>
                    <a:pt x="1128" y="1175"/>
                  </a:lnTo>
                  <a:lnTo>
                    <a:pt x="1132" y="1171"/>
                  </a:lnTo>
                  <a:lnTo>
                    <a:pt x="1132" y="1180"/>
                  </a:lnTo>
                  <a:lnTo>
                    <a:pt x="1132" y="1175"/>
                  </a:lnTo>
                  <a:lnTo>
                    <a:pt x="1132" y="1180"/>
                  </a:lnTo>
                  <a:lnTo>
                    <a:pt x="1136" y="1200"/>
                  </a:lnTo>
                  <a:lnTo>
                    <a:pt x="1136" y="1166"/>
                  </a:lnTo>
                  <a:lnTo>
                    <a:pt x="1136" y="1190"/>
                  </a:lnTo>
                  <a:lnTo>
                    <a:pt x="1136" y="1175"/>
                  </a:lnTo>
                  <a:lnTo>
                    <a:pt x="1140" y="1166"/>
                  </a:lnTo>
                  <a:lnTo>
                    <a:pt x="1140" y="1175"/>
                  </a:lnTo>
                  <a:lnTo>
                    <a:pt x="1140" y="1166"/>
                  </a:lnTo>
                  <a:lnTo>
                    <a:pt x="1140" y="1200"/>
                  </a:lnTo>
                  <a:lnTo>
                    <a:pt x="1144" y="1161"/>
                  </a:lnTo>
                  <a:lnTo>
                    <a:pt x="1144" y="1180"/>
                  </a:lnTo>
                  <a:lnTo>
                    <a:pt x="1144" y="1166"/>
                  </a:lnTo>
                  <a:lnTo>
                    <a:pt x="1144" y="1185"/>
                  </a:lnTo>
                  <a:lnTo>
                    <a:pt x="1144" y="1190"/>
                  </a:lnTo>
                  <a:lnTo>
                    <a:pt x="1149" y="1166"/>
                  </a:lnTo>
                  <a:lnTo>
                    <a:pt x="1149" y="1171"/>
                  </a:lnTo>
                  <a:lnTo>
                    <a:pt x="1149" y="1185"/>
                  </a:lnTo>
                  <a:lnTo>
                    <a:pt x="1149" y="1156"/>
                  </a:lnTo>
                  <a:lnTo>
                    <a:pt x="1149" y="1180"/>
                  </a:lnTo>
                  <a:lnTo>
                    <a:pt x="1153" y="1180"/>
                  </a:lnTo>
                  <a:lnTo>
                    <a:pt x="1153" y="1161"/>
                  </a:lnTo>
                  <a:lnTo>
                    <a:pt x="1153" y="1180"/>
                  </a:lnTo>
                  <a:lnTo>
                    <a:pt x="1153" y="1175"/>
                  </a:lnTo>
                  <a:lnTo>
                    <a:pt x="1157" y="1190"/>
                  </a:lnTo>
                  <a:lnTo>
                    <a:pt x="1157" y="1166"/>
                  </a:lnTo>
                  <a:lnTo>
                    <a:pt x="1157" y="1190"/>
                  </a:lnTo>
                  <a:lnTo>
                    <a:pt x="1157" y="1161"/>
                  </a:lnTo>
                  <a:lnTo>
                    <a:pt x="1161" y="1185"/>
                  </a:lnTo>
                  <a:lnTo>
                    <a:pt x="1161" y="1166"/>
                  </a:lnTo>
                  <a:lnTo>
                    <a:pt x="1161" y="1171"/>
                  </a:lnTo>
                  <a:lnTo>
                    <a:pt x="1161" y="1151"/>
                  </a:lnTo>
                  <a:lnTo>
                    <a:pt x="1165" y="1151"/>
                  </a:lnTo>
                  <a:lnTo>
                    <a:pt x="1165" y="1180"/>
                  </a:lnTo>
                  <a:lnTo>
                    <a:pt x="1165" y="1175"/>
                  </a:lnTo>
                  <a:lnTo>
                    <a:pt x="1165" y="1180"/>
                  </a:lnTo>
                  <a:lnTo>
                    <a:pt x="1169" y="1175"/>
                  </a:lnTo>
                  <a:lnTo>
                    <a:pt x="1169" y="1180"/>
                  </a:lnTo>
                  <a:lnTo>
                    <a:pt x="1169" y="1175"/>
                  </a:lnTo>
                  <a:lnTo>
                    <a:pt x="1169" y="1171"/>
                  </a:lnTo>
                  <a:lnTo>
                    <a:pt x="1169" y="1166"/>
                  </a:lnTo>
                  <a:lnTo>
                    <a:pt x="1174" y="1180"/>
                  </a:lnTo>
                  <a:lnTo>
                    <a:pt x="1174" y="1175"/>
                  </a:lnTo>
                  <a:lnTo>
                    <a:pt x="1174" y="1205"/>
                  </a:lnTo>
                  <a:lnTo>
                    <a:pt x="1174" y="1166"/>
                  </a:lnTo>
                  <a:lnTo>
                    <a:pt x="1174" y="1190"/>
                  </a:lnTo>
                  <a:lnTo>
                    <a:pt x="1178" y="1200"/>
                  </a:lnTo>
                  <a:lnTo>
                    <a:pt x="1178" y="1166"/>
                  </a:lnTo>
                  <a:lnTo>
                    <a:pt x="1178" y="1171"/>
                  </a:lnTo>
                  <a:lnTo>
                    <a:pt x="1178" y="1185"/>
                  </a:lnTo>
                  <a:lnTo>
                    <a:pt x="1178" y="1180"/>
                  </a:lnTo>
                  <a:lnTo>
                    <a:pt x="1182" y="1175"/>
                  </a:lnTo>
                  <a:lnTo>
                    <a:pt x="1182" y="1190"/>
                  </a:lnTo>
                  <a:lnTo>
                    <a:pt x="1182" y="1166"/>
                  </a:lnTo>
                  <a:lnTo>
                    <a:pt x="1182" y="1137"/>
                  </a:lnTo>
                  <a:lnTo>
                    <a:pt x="1186" y="1166"/>
                  </a:lnTo>
                  <a:lnTo>
                    <a:pt x="1186" y="1171"/>
                  </a:lnTo>
                  <a:lnTo>
                    <a:pt x="1186" y="1180"/>
                  </a:lnTo>
                  <a:lnTo>
                    <a:pt x="1190" y="1185"/>
                  </a:lnTo>
                  <a:lnTo>
                    <a:pt x="1190" y="1166"/>
                  </a:lnTo>
                  <a:lnTo>
                    <a:pt x="1190" y="1161"/>
                  </a:lnTo>
                  <a:lnTo>
                    <a:pt x="1190" y="1171"/>
                  </a:lnTo>
                  <a:lnTo>
                    <a:pt x="1190" y="1180"/>
                  </a:lnTo>
                  <a:lnTo>
                    <a:pt x="1195" y="1175"/>
                  </a:lnTo>
                  <a:lnTo>
                    <a:pt x="1195" y="1180"/>
                  </a:lnTo>
                  <a:lnTo>
                    <a:pt x="1199" y="1190"/>
                  </a:lnTo>
                  <a:lnTo>
                    <a:pt x="1199" y="1195"/>
                  </a:lnTo>
                  <a:lnTo>
                    <a:pt x="1199" y="1156"/>
                  </a:lnTo>
                  <a:lnTo>
                    <a:pt x="1199" y="1180"/>
                  </a:lnTo>
                  <a:lnTo>
                    <a:pt x="1203" y="1141"/>
                  </a:lnTo>
                  <a:lnTo>
                    <a:pt x="1203" y="1175"/>
                  </a:lnTo>
                  <a:lnTo>
                    <a:pt x="1203" y="1171"/>
                  </a:lnTo>
                  <a:lnTo>
                    <a:pt x="1203" y="1175"/>
                  </a:lnTo>
                  <a:lnTo>
                    <a:pt x="1207" y="1180"/>
                  </a:lnTo>
                  <a:lnTo>
                    <a:pt x="1207" y="1190"/>
                  </a:lnTo>
                  <a:lnTo>
                    <a:pt x="1207" y="1180"/>
                  </a:lnTo>
                  <a:lnTo>
                    <a:pt x="1207" y="1175"/>
                  </a:lnTo>
                  <a:lnTo>
                    <a:pt x="1207" y="1151"/>
                  </a:lnTo>
                  <a:lnTo>
                    <a:pt x="1211" y="1161"/>
                  </a:lnTo>
                  <a:lnTo>
                    <a:pt x="1211" y="1175"/>
                  </a:lnTo>
                  <a:lnTo>
                    <a:pt x="1211" y="1156"/>
                  </a:lnTo>
                  <a:lnTo>
                    <a:pt x="1211" y="1180"/>
                  </a:lnTo>
                  <a:lnTo>
                    <a:pt x="1211" y="1171"/>
                  </a:lnTo>
                  <a:lnTo>
                    <a:pt x="1215" y="1175"/>
                  </a:lnTo>
                  <a:lnTo>
                    <a:pt x="1215" y="1200"/>
                  </a:lnTo>
                  <a:lnTo>
                    <a:pt x="1215" y="1161"/>
                  </a:lnTo>
                  <a:lnTo>
                    <a:pt x="1215" y="1171"/>
                  </a:lnTo>
                  <a:lnTo>
                    <a:pt x="1220" y="1195"/>
                  </a:lnTo>
                  <a:lnTo>
                    <a:pt x="1220" y="1166"/>
                  </a:lnTo>
                  <a:lnTo>
                    <a:pt x="1220" y="1180"/>
                  </a:lnTo>
                  <a:lnTo>
                    <a:pt x="1220" y="1166"/>
                  </a:lnTo>
                  <a:lnTo>
                    <a:pt x="1224" y="1156"/>
                  </a:lnTo>
                  <a:lnTo>
                    <a:pt x="1224" y="1185"/>
                  </a:lnTo>
                  <a:lnTo>
                    <a:pt x="1224" y="1175"/>
                  </a:lnTo>
                  <a:lnTo>
                    <a:pt x="1224" y="1166"/>
                  </a:lnTo>
                  <a:lnTo>
                    <a:pt x="1224" y="1180"/>
                  </a:lnTo>
                  <a:lnTo>
                    <a:pt x="1228" y="1161"/>
                  </a:lnTo>
                  <a:lnTo>
                    <a:pt x="1228" y="1171"/>
                  </a:lnTo>
                  <a:lnTo>
                    <a:pt x="1228" y="1161"/>
                  </a:lnTo>
                  <a:lnTo>
                    <a:pt x="1228" y="1175"/>
                  </a:lnTo>
                  <a:lnTo>
                    <a:pt x="1232" y="1195"/>
                  </a:lnTo>
                  <a:lnTo>
                    <a:pt x="1232" y="1146"/>
                  </a:lnTo>
                  <a:lnTo>
                    <a:pt x="1232" y="1175"/>
                  </a:lnTo>
                  <a:lnTo>
                    <a:pt x="1232" y="1166"/>
                  </a:lnTo>
                  <a:lnTo>
                    <a:pt x="1232" y="1175"/>
                  </a:lnTo>
                  <a:lnTo>
                    <a:pt x="1236" y="1190"/>
                  </a:lnTo>
                  <a:lnTo>
                    <a:pt x="1236" y="1185"/>
                  </a:lnTo>
                  <a:lnTo>
                    <a:pt x="1236" y="1190"/>
                  </a:lnTo>
                  <a:lnTo>
                    <a:pt x="1236" y="1166"/>
                  </a:lnTo>
                  <a:lnTo>
                    <a:pt x="1236" y="1175"/>
                  </a:lnTo>
                  <a:lnTo>
                    <a:pt x="1241" y="1190"/>
                  </a:lnTo>
                  <a:lnTo>
                    <a:pt x="1241" y="1171"/>
                  </a:lnTo>
                  <a:lnTo>
                    <a:pt x="1241" y="1175"/>
                  </a:lnTo>
                  <a:lnTo>
                    <a:pt x="1241" y="1171"/>
                  </a:lnTo>
                  <a:lnTo>
                    <a:pt x="1241" y="1180"/>
                  </a:lnTo>
                  <a:lnTo>
                    <a:pt x="1245" y="1171"/>
                  </a:lnTo>
                  <a:lnTo>
                    <a:pt x="1245" y="1156"/>
                  </a:lnTo>
                  <a:lnTo>
                    <a:pt x="1245" y="1185"/>
                  </a:lnTo>
                  <a:lnTo>
                    <a:pt x="1245" y="1151"/>
                  </a:lnTo>
                  <a:lnTo>
                    <a:pt x="1249" y="1151"/>
                  </a:lnTo>
                  <a:lnTo>
                    <a:pt x="1249" y="1200"/>
                  </a:lnTo>
                  <a:lnTo>
                    <a:pt x="1249" y="1185"/>
                  </a:lnTo>
                  <a:lnTo>
                    <a:pt x="1249" y="1161"/>
                  </a:lnTo>
                  <a:lnTo>
                    <a:pt x="1249" y="1175"/>
                  </a:lnTo>
                  <a:lnTo>
                    <a:pt x="1253" y="1180"/>
                  </a:lnTo>
                  <a:lnTo>
                    <a:pt x="1253" y="1156"/>
                  </a:lnTo>
                  <a:lnTo>
                    <a:pt x="1253" y="1185"/>
                  </a:lnTo>
                  <a:lnTo>
                    <a:pt x="1253" y="1190"/>
                  </a:lnTo>
                  <a:lnTo>
                    <a:pt x="1253" y="1171"/>
                  </a:lnTo>
                  <a:lnTo>
                    <a:pt x="1257" y="1171"/>
                  </a:lnTo>
                  <a:lnTo>
                    <a:pt x="1257" y="1146"/>
                  </a:lnTo>
                  <a:lnTo>
                    <a:pt x="1257" y="1200"/>
                  </a:lnTo>
                  <a:lnTo>
                    <a:pt x="1257" y="1180"/>
                  </a:lnTo>
                  <a:lnTo>
                    <a:pt x="1257" y="1171"/>
                  </a:lnTo>
                  <a:lnTo>
                    <a:pt x="1261" y="1171"/>
                  </a:lnTo>
                  <a:lnTo>
                    <a:pt x="1261" y="1161"/>
                  </a:lnTo>
                  <a:lnTo>
                    <a:pt x="1261" y="1180"/>
                  </a:lnTo>
                  <a:lnTo>
                    <a:pt x="1266" y="1171"/>
                  </a:lnTo>
                  <a:lnTo>
                    <a:pt x="1266" y="1175"/>
                  </a:lnTo>
                  <a:lnTo>
                    <a:pt x="1266" y="1180"/>
                  </a:lnTo>
                  <a:lnTo>
                    <a:pt x="1266" y="1175"/>
                  </a:lnTo>
                  <a:lnTo>
                    <a:pt x="1270" y="1166"/>
                  </a:lnTo>
                  <a:lnTo>
                    <a:pt x="1270" y="1175"/>
                  </a:lnTo>
                  <a:lnTo>
                    <a:pt x="1270" y="1185"/>
                  </a:lnTo>
                  <a:lnTo>
                    <a:pt x="1270" y="1175"/>
                  </a:lnTo>
                  <a:lnTo>
                    <a:pt x="1270" y="1185"/>
                  </a:lnTo>
                  <a:lnTo>
                    <a:pt x="1274" y="1190"/>
                  </a:lnTo>
                  <a:lnTo>
                    <a:pt x="1274" y="1180"/>
                  </a:lnTo>
                  <a:lnTo>
                    <a:pt x="1274" y="1171"/>
                  </a:lnTo>
                  <a:lnTo>
                    <a:pt x="1278" y="1166"/>
                  </a:lnTo>
                  <a:lnTo>
                    <a:pt x="1278" y="1161"/>
                  </a:lnTo>
                  <a:lnTo>
                    <a:pt x="1278" y="1171"/>
                  </a:lnTo>
                  <a:lnTo>
                    <a:pt x="1278" y="1175"/>
                  </a:lnTo>
                  <a:lnTo>
                    <a:pt x="1278" y="1190"/>
                  </a:lnTo>
                  <a:lnTo>
                    <a:pt x="1282" y="1171"/>
                  </a:lnTo>
                  <a:lnTo>
                    <a:pt x="1282" y="1185"/>
                  </a:lnTo>
                  <a:lnTo>
                    <a:pt x="1282" y="1166"/>
                  </a:lnTo>
                  <a:lnTo>
                    <a:pt x="1282" y="1161"/>
                  </a:lnTo>
                  <a:lnTo>
                    <a:pt x="1286" y="1180"/>
                  </a:lnTo>
                  <a:lnTo>
                    <a:pt x="1286" y="1171"/>
                  </a:lnTo>
                  <a:lnTo>
                    <a:pt x="1286" y="1180"/>
                  </a:lnTo>
                  <a:lnTo>
                    <a:pt x="1286" y="1166"/>
                  </a:lnTo>
                  <a:lnTo>
                    <a:pt x="1291" y="1166"/>
                  </a:lnTo>
                  <a:lnTo>
                    <a:pt x="1291" y="1180"/>
                  </a:lnTo>
                  <a:lnTo>
                    <a:pt x="1291" y="1171"/>
                  </a:lnTo>
                  <a:lnTo>
                    <a:pt x="1291" y="1151"/>
                  </a:lnTo>
                  <a:lnTo>
                    <a:pt x="1295" y="1190"/>
                  </a:lnTo>
                  <a:lnTo>
                    <a:pt x="1295" y="1209"/>
                  </a:lnTo>
                  <a:lnTo>
                    <a:pt x="1295" y="1190"/>
                  </a:lnTo>
                  <a:lnTo>
                    <a:pt x="1295" y="1185"/>
                  </a:lnTo>
                  <a:lnTo>
                    <a:pt x="1295" y="1161"/>
                  </a:lnTo>
                  <a:lnTo>
                    <a:pt x="1299" y="1171"/>
                  </a:lnTo>
                  <a:lnTo>
                    <a:pt x="1299" y="1185"/>
                  </a:lnTo>
                  <a:lnTo>
                    <a:pt x="1299" y="1171"/>
                  </a:lnTo>
                  <a:lnTo>
                    <a:pt x="1299" y="1180"/>
                  </a:lnTo>
                  <a:lnTo>
                    <a:pt x="1299" y="1151"/>
                  </a:lnTo>
                  <a:lnTo>
                    <a:pt x="1303" y="1175"/>
                  </a:lnTo>
                  <a:lnTo>
                    <a:pt x="1303" y="1166"/>
                  </a:lnTo>
                  <a:lnTo>
                    <a:pt x="1303" y="1171"/>
                  </a:lnTo>
                  <a:lnTo>
                    <a:pt x="1303" y="1180"/>
                  </a:lnTo>
                  <a:lnTo>
                    <a:pt x="1303" y="1185"/>
                  </a:lnTo>
                  <a:lnTo>
                    <a:pt x="1307" y="1205"/>
                  </a:lnTo>
                  <a:lnTo>
                    <a:pt x="1307" y="1180"/>
                  </a:lnTo>
                  <a:lnTo>
                    <a:pt x="1307" y="1151"/>
                  </a:lnTo>
                  <a:lnTo>
                    <a:pt x="1307" y="1185"/>
                  </a:lnTo>
                  <a:lnTo>
                    <a:pt x="1312" y="1171"/>
                  </a:lnTo>
                  <a:lnTo>
                    <a:pt x="1312" y="1151"/>
                  </a:lnTo>
                  <a:lnTo>
                    <a:pt x="1312" y="1185"/>
                  </a:lnTo>
                  <a:lnTo>
                    <a:pt x="1312" y="1171"/>
                  </a:lnTo>
                  <a:lnTo>
                    <a:pt x="1312" y="1156"/>
                  </a:lnTo>
                  <a:lnTo>
                    <a:pt x="1316" y="1190"/>
                  </a:lnTo>
                  <a:lnTo>
                    <a:pt x="1316" y="1171"/>
                  </a:lnTo>
                  <a:lnTo>
                    <a:pt x="1316" y="1175"/>
                  </a:lnTo>
                  <a:lnTo>
                    <a:pt x="1316" y="1161"/>
                  </a:lnTo>
                  <a:lnTo>
                    <a:pt x="1316" y="1180"/>
                  </a:lnTo>
                  <a:lnTo>
                    <a:pt x="1320" y="1166"/>
                  </a:lnTo>
                  <a:lnTo>
                    <a:pt x="1320" y="1151"/>
                  </a:lnTo>
                  <a:lnTo>
                    <a:pt x="1320" y="1161"/>
                  </a:lnTo>
                  <a:lnTo>
                    <a:pt x="1320" y="1166"/>
                  </a:lnTo>
                  <a:lnTo>
                    <a:pt x="1324" y="1190"/>
                  </a:lnTo>
                  <a:lnTo>
                    <a:pt x="1324" y="1151"/>
                  </a:lnTo>
                  <a:lnTo>
                    <a:pt x="1324" y="1161"/>
                  </a:lnTo>
                  <a:lnTo>
                    <a:pt x="1324" y="1190"/>
                  </a:lnTo>
                  <a:lnTo>
                    <a:pt x="1328" y="1175"/>
                  </a:lnTo>
                  <a:lnTo>
                    <a:pt x="1328" y="1156"/>
                  </a:lnTo>
                  <a:lnTo>
                    <a:pt x="1328" y="1180"/>
                  </a:lnTo>
                  <a:lnTo>
                    <a:pt x="1328" y="1185"/>
                  </a:lnTo>
                  <a:lnTo>
                    <a:pt x="1328" y="1171"/>
                  </a:lnTo>
                  <a:lnTo>
                    <a:pt x="1332" y="1190"/>
                  </a:lnTo>
                  <a:lnTo>
                    <a:pt x="1332" y="1175"/>
                  </a:lnTo>
                  <a:lnTo>
                    <a:pt x="1332" y="1161"/>
                  </a:lnTo>
                  <a:lnTo>
                    <a:pt x="1332" y="1171"/>
                  </a:lnTo>
                  <a:lnTo>
                    <a:pt x="1332" y="1180"/>
                  </a:lnTo>
                  <a:lnTo>
                    <a:pt x="1337" y="1171"/>
                  </a:lnTo>
                  <a:lnTo>
                    <a:pt x="1337" y="1175"/>
                  </a:lnTo>
                  <a:lnTo>
                    <a:pt x="1337" y="1171"/>
                  </a:lnTo>
                  <a:lnTo>
                    <a:pt x="1341" y="1161"/>
                  </a:lnTo>
                  <a:lnTo>
                    <a:pt x="1341" y="1171"/>
                  </a:lnTo>
                  <a:lnTo>
                    <a:pt x="1341" y="1190"/>
                  </a:lnTo>
                  <a:lnTo>
                    <a:pt x="1341" y="1185"/>
                  </a:lnTo>
                  <a:lnTo>
                    <a:pt x="1341" y="1166"/>
                  </a:lnTo>
                  <a:lnTo>
                    <a:pt x="1345" y="1190"/>
                  </a:lnTo>
                  <a:lnTo>
                    <a:pt x="1345" y="1180"/>
                  </a:lnTo>
                  <a:lnTo>
                    <a:pt x="1345" y="1166"/>
                  </a:lnTo>
                  <a:lnTo>
                    <a:pt x="1349" y="1166"/>
                  </a:lnTo>
                  <a:lnTo>
                    <a:pt x="1349" y="1151"/>
                  </a:lnTo>
                  <a:lnTo>
                    <a:pt x="1349" y="1161"/>
                  </a:lnTo>
                  <a:lnTo>
                    <a:pt x="1349" y="1166"/>
                  </a:lnTo>
                  <a:lnTo>
                    <a:pt x="1349" y="1180"/>
                  </a:lnTo>
                  <a:lnTo>
                    <a:pt x="1353" y="1171"/>
                  </a:lnTo>
                  <a:lnTo>
                    <a:pt x="1353" y="1161"/>
                  </a:lnTo>
                  <a:lnTo>
                    <a:pt x="1353" y="1156"/>
                  </a:lnTo>
                  <a:lnTo>
                    <a:pt x="1353" y="1161"/>
                  </a:lnTo>
                  <a:lnTo>
                    <a:pt x="1357" y="1166"/>
                  </a:lnTo>
                  <a:lnTo>
                    <a:pt x="1357" y="1161"/>
                  </a:lnTo>
                  <a:lnTo>
                    <a:pt x="1357" y="1166"/>
                  </a:lnTo>
                  <a:lnTo>
                    <a:pt x="1357" y="1185"/>
                  </a:lnTo>
                  <a:lnTo>
                    <a:pt x="1357" y="1180"/>
                  </a:lnTo>
                  <a:lnTo>
                    <a:pt x="1362" y="1200"/>
                  </a:lnTo>
                  <a:lnTo>
                    <a:pt x="1362" y="1171"/>
                  </a:lnTo>
                  <a:lnTo>
                    <a:pt x="1362" y="1180"/>
                  </a:lnTo>
                  <a:lnTo>
                    <a:pt x="1362" y="1190"/>
                  </a:lnTo>
                  <a:lnTo>
                    <a:pt x="1362" y="1175"/>
                  </a:lnTo>
                  <a:lnTo>
                    <a:pt x="1366" y="1180"/>
                  </a:lnTo>
                  <a:lnTo>
                    <a:pt x="1366" y="1185"/>
                  </a:lnTo>
                  <a:lnTo>
                    <a:pt x="1366" y="1175"/>
                  </a:lnTo>
                  <a:lnTo>
                    <a:pt x="1366" y="1200"/>
                  </a:lnTo>
                  <a:lnTo>
                    <a:pt x="1366" y="1161"/>
                  </a:lnTo>
                  <a:lnTo>
                    <a:pt x="1370" y="1146"/>
                  </a:lnTo>
                  <a:lnTo>
                    <a:pt x="1370" y="1175"/>
                  </a:lnTo>
                  <a:lnTo>
                    <a:pt x="1370" y="1156"/>
                  </a:lnTo>
                  <a:lnTo>
                    <a:pt x="1370" y="1175"/>
                  </a:lnTo>
                  <a:lnTo>
                    <a:pt x="1374" y="1190"/>
                  </a:lnTo>
                  <a:lnTo>
                    <a:pt x="1374" y="1161"/>
                  </a:lnTo>
                  <a:lnTo>
                    <a:pt x="1374" y="1171"/>
                  </a:lnTo>
                  <a:lnTo>
                    <a:pt x="1374" y="1185"/>
                  </a:lnTo>
                  <a:lnTo>
                    <a:pt x="1374" y="1156"/>
                  </a:lnTo>
                  <a:lnTo>
                    <a:pt x="1378" y="1185"/>
                  </a:lnTo>
                  <a:lnTo>
                    <a:pt x="1378" y="1190"/>
                  </a:lnTo>
                  <a:lnTo>
                    <a:pt x="1378" y="1166"/>
                  </a:lnTo>
                  <a:lnTo>
                    <a:pt x="1378" y="1195"/>
                  </a:lnTo>
                  <a:lnTo>
                    <a:pt x="1378" y="1175"/>
                  </a:lnTo>
                  <a:lnTo>
                    <a:pt x="1383" y="1171"/>
                  </a:lnTo>
                  <a:lnTo>
                    <a:pt x="1383" y="1166"/>
                  </a:lnTo>
                  <a:lnTo>
                    <a:pt x="1383" y="1171"/>
                  </a:lnTo>
                  <a:lnTo>
                    <a:pt x="1387" y="1175"/>
                  </a:lnTo>
                  <a:lnTo>
                    <a:pt x="1387" y="1161"/>
                  </a:lnTo>
                  <a:lnTo>
                    <a:pt x="1387" y="1151"/>
                  </a:lnTo>
                  <a:lnTo>
                    <a:pt x="1387" y="1156"/>
                  </a:lnTo>
                  <a:lnTo>
                    <a:pt x="1387" y="1166"/>
                  </a:lnTo>
                  <a:lnTo>
                    <a:pt x="1391" y="1171"/>
                  </a:lnTo>
                  <a:lnTo>
                    <a:pt x="1391" y="1185"/>
                  </a:lnTo>
                  <a:lnTo>
                    <a:pt x="1391" y="1161"/>
                  </a:lnTo>
                  <a:lnTo>
                    <a:pt x="1391" y="1195"/>
                  </a:lnTo>
                  <a:lnTo>
                    <a:pt x="1391" y="1175"/>
                  </a:lnTo>
                  <a:lnTo>
                    <a:pt x="1395" y="1180"/>
                  </a:lnTo>
                  <a:lnTo>
                    <a:pt x="1395" y="1205"/>
                  </a:lnTo>
                  <a:lnTo>
                    <a:pt x="1395" y="1161"/>
                  </a:lnTo>
                  <a:lnTo>
                    <a:pt x="1399" y="1175"/>
                  </a:lnTo>
                  <a:lnTo>
                    <a:pt x="1399" y="1166"/>
                  </a:lnTo>
                  <a:lnTo>
                    <a:pt x="1399" y="1171"/>
                  </a:lnTo>
                  <a:lnTo>
                    <a:pt x="1399" y="1151"/>
                  </a:lnTo>
                  <a:lnTo>
                    <a:pt x="1403" y="1175"/>
                  </a:lnTo>
                  <a:lnTo>
                    <a:pt x="1403" y="1180"/>
                  </a:lnTo>
                  <a:lnTo>
                    <a:pt x="1403" y="1175"/>
                  </a:lnTo>
                  <a:lnTo>
                    <a:pt x="1403" y="1156"/>
                  </a:lnTo>
                  <a:lnTo>
                    <a:pt x="1403" y="1180"/>
                  </a:lnTo>
                  <a:lnTo>
                    <a:pt x="1408" y="1185"/>
                  </a:lnTo>
                  <a:lnTo>
                    <a:pt x="1408" y="1180"/>
                  </a:lnTo>
                  <a:lnTo>
                    <a:pt x="1408" y="1209"/>
                  </a:lnTo>
                  <a:lnTo>
                    <a:pt x="1408" y="1180"/>
                  </a:lnTo>
                  <a:lnTo>
                    <a:pt x="1412" y="1175"/>
                  </a:lnTo>
                  <a:lnTo>
                    <a:pt x="1412" y="1185"/>
                  </a:lnTo>
                  <a:lnTo>
                    <a:pt x="1412" y="1171"/>
                  </a:lnTo>
                  <a:lnTo>
                    <a:pt x="1412" y="1180"/>
                  </a:lnTo>
                  <a:lnTo>
                    <a:pt x="1416" y="1185"/>
                  </a:lnTo>
                  <a:lnTo>
                    <a:pt x="1416" y="1156"/>
                  </a:lnTo>
                  <a:lnTo>
                    <a:pt x="1416" y="1175"/>
                  </a:lnTo>
                  <a:lnTo>
                    <a:pt x="1416" y="1180"/>
                  </a:lnTo>
                  <a:lnTo>
                    <a:pt x="1420" y="1200"/>
                  </a:lnTo>
                  <a:lnTo>
                    <a:pt x="1420" y="1190"/>
                  </a:lnTo>
                  <a:lnTo>
                    <a:pt x="1420" y="1166"/>
                  </a:lnTo>
                  <a:lnTo>
                    <a:pt x="1420" y="1161"/>
                  </a:lnTo>
                  <a:lnTo>
                    <a:pt x="1424" y="1219"/>
                  </a:lnTo>
                  <a:lnTo>
                    <a:pt x="1424" y="1156"/>
                  </a:lnTo>
                  <a:lnTo>
                    <a:pt x="1424" y="1175"/>
                  </a:lnTo>
                  <a:lnTo>
                    <a:pt x="1424" y="1146"/>
                  </a:lnTo>
                  <a:lnTo>
                    <a:pt x="1429" y="1166"/>
                  </a:lnTo>
                  <a:lnTo>
                    <a:pt x="1429" y="1175"/>
                  </a:lnTo>
                  <a:lnTo>
                    <a:pt x="1429" y="1166"/>
                  </a:lnTo>
                  <a:lnTo>
                    <a:pt x="1433" y="1185"/>
                  </a:lnTo>
                  <a:lnTo>
                    <a:pt x="1433" y="1175"/>
                  </a:lnTo>
                  <a:lnTo>
                    <a:pt x="1433" y="1195"/>
                  </a:lnTo>
                  <a:lnTo>
                    <a:pt x="1433" y="1200"/>
                  </a:lnTo>
                  <a:lnTo>
                    <a:pt x="1437" y="1180"/>
                  </a:lnTo>
                  <a:lnTo>
                    <a:pt x="1437" y="1175"/>
                  </a:lnTo>
                  <a:lnTo>
                    <a:pt x="1437" y="1146"/>
                  </a:lnTo>
                  <a:lnTo>
                    <a:pt x="1437" y="1180"/>
                  </a:lnTo>
                  <a:lnTo>
                    <a:pt x="1441" y="1205"/>
                  </a:lnTo>
                  <a:lnTo>
                    <a:pt x="1441" y="1180"/>
                  </a:lnTo>
                  <a:lnTo>
                    <a:pt x="1441" y="1151"/>
                  </a:lnTo>
                  <a:lnTo>
                    <a:pt x="1441" y="1171"/>
                  </a:lnTo>
                  <a:lnTo>
                    <a:pt x="1441" y="1185"/>
                  </a:lnTo>
                  <a:lnTo>
                    <a:pt x="1445" y="1137"/>
                  </a:lnTo>
                  <a:lnTo>
                    <a:pt x="1445" y="1175"/>
                  </a:lnTo>
                  <a:lnTo>
                    <a:pt x="1445" y="1156"/>
                  </a:lnTo>
                  <a:lnTo>
                    <a:pt x="1445" y="1190"/>
                  </a:lnTo>
                  <a:lnTo>
                    <a:pt x="1449" y="1185"/>
                  </a:lnTo>
                  <a:lnTo>
                    <a:pt x="1449" y="1161"/>
                  </a:lnTo>
                  <a:lnTo>
                    <a:pt x="1449" y="1141"/>
                  </a:lnTo>
                  <a:lnTo>
                    <a:pt x="1449" y="1151"/>
                  </a:lnTo>
                  <a:lnTo>
                    <a:pt x="1454" y="1151"/>
                  </a:lnTo>
                  <a:lnTo>
                    <a:pt x="1454" y="1185"/>
                  </a:lnTo>
                  <a:lnTo>
                    <a:pt x="1454" y="1180"/>
                  </a:lnTo>
                  <a:lnTo>
                    <a:pt x="1454" y="1171"/>
                  </a:lnTo>
                  <a:lnTo>
                    <a:pt x="1454" y="1151"/>
                  </a:lnTo>
                  <a:lnTo>
                    <a:pt x="1458" y="1171"/>
                  </a:lnTo>
                  <a:lnTo>
                    <a:pt x="1458" y="1161"/>
                  </a:lnTo>
                  <a:lnTo>
                    <a:pt x="1458" y="1151"/>
                  </a:lnTo>
                  <a:lnTo>
                    <a:pt x="1458" y="1171"/>
                  </a:lnTo>
                  <a:lnTo>
                    <a:pt x="1458" y="1175"/>
                  </a:lnTo>
                  <a:lnTo>
                    <a:pt x="1462" y="1141"/>
                  </a:lnTo>
                  <a:lnTo>
                    <a:pt x="1462" y="1175"/>
                  </a:lnTo>
                  <a:lnTo>
                    <a:pt x="1462" y="1166"/>
                  </a:lnTo>
                  <a:lnTo>
                    <a:pt x="1462" y="1171"/>
                  </a:lnTo>
                  <a:lnTo>
                    <a:pt x="1466" y="1166"/>
                  </a:lnTo>
                  <a:lnTo>
                    <a:pt x="1466" y="1180"/>
                  </a:lnTo>
                  <a:lnTo>
                    <a:pt x="1466" y="1146"/>
                  </a:lnTo>
                  <a:lnTo>
                    <a:pt x="1466" y="1180"/>
                  </a:lnTo>
                  <a:lnTo>
                    <a:pt x="1466" y="1195"/>
                  </a:lnTo>
                  <a:lnTo>
                    <a:pt x="1470" y="1175"/>
                  </a:lnTo>
                  <a:lnTo>
                    <a:pt x="1470" y="1166"/>
                  </a:lnTo>
                  <a:lnTo>
                    <a:pt x="1470" y="1171"/>
                  </a:lnTo>
                  <a:lnTo>
                    <a:pt x="1470" y="1180"/>
                  </a:lnTo>
                  <a:lnTo>
                    <a:pt x="1474" y="1161"/>
                  </a:lnTo>
                  <a:lnTo>
                    <a:pt x="1474" y="1190"/>
                  </a:lnTo>
                  <a:lnTo>
                    <a:pt x="1474" y="1175"/>
                  </a:lnTo>
                  <a:lnTo>
                    <a:pt x="1474" y="1190"/>
                  </a:lnTo>
                  <a:lnTo>
                    <a:pt x="1479" y="1185"/>
                  </a:lnTo>
                  <a:lnTo>
                    <a:pt x="1479" y="1190"/>
                  </a:lnTo>
                  <a:lnTo>
                    <a:pt x="1479" y="1185"/>
                  </a:lnTo>
                  <a:lnTo>
                    <a:pt x="1479" y="1151"/>
                  </a:lnTo>
                  <a:lnTo>
                    <a:pt x="1479" y="1175"/>
                  </a:lnTo>
                  <a:lnTo>
                    <a:pt x="1483" y="1185"/>
                  </a:lnTo>
                  <a:lnTo>
                    <a:pt x="1483" y="1175"/>
                  </a:lnTo>
                  <a:lnTo>
                    <a:pt x="1483" y="1195"/>
                  </a:lnTo>
                  <a:lnTo>
                    <a:pt x="1483" y="1166"/>
                  </a:lnTo>
                  <a:lnTo>
                    <a:pt x="1483" y="1185"/>
                  </a:lnTo>
                  <a:lnTo>
                    <a:pt x="1487" y="1180"/>
                  </a:lnTo>
                  <a:lnTo>
                    <a:pt x="1487" y="1195"/>
                  </a:lnTo>
                  <a:lnTo>
                    <a:pt x="1487" y="1185"/>
                  </a:lnTo>
                  <a:lnTo>
                    <a:pt x="1487" y="1209"/>
                  </a:lnTo>
                  <a:lnTo>
                    <a:pt x="1491" y="1180"/>
                  </a:lnTo>
                  <a:lnTo>
                    <a:pt x="1491" y="1185"/>
                  </a:lnTo>
                  <a:lnTo>
                    <a:pt x="1491" y="1171"/>
                  </a:lnTo>
                  <a:lnTo>
                    <a:pt x="1491" y="1151"/>
                  </a:lnTo>
                  <a:lnTo>
                    <a:pt x="1495" y="1161"/>
                  </a:lnTo>
                  <a:lnTo>
                    <a:pt x="1495" y="1190"/>
                  </a:lnTo>
                  <a:lnTo>
                    <a:pt x="1495" y="1156"/>
                  </a:lnTo>
                  <a:lnTo>
                    <a:pt x="1495" y="1185"/>
                  </a:lnTo>
                  <a:lnTo>
                    <a:pt x="1495" y="1180"/>
                  </a:lnTo>
                  <a:lnTo>
                    <a:pt x="1500" y="1185"/>
                  </a:lnTo>
                  <a:lnTo>
                    <a:pt x="1500" y="1166"/>
                  </a:lnTo>
                  <a:lnTo>
                    <a:pt x="1500" y="1175"/>
                  </a:lnTo>
                  <a:lnTo>
                    <a:pt x="1500" y="1156"/>
                  </a:lnTo>
                  <a:lnTo>
                    <a:pt x="1500" y="1175"/>
                  </a:lnTo>
                  <a:lnTo>
                    <a:pt x="1504" y="1161"/>
                  </a:lnTo>
                  <a:lnTo>
                    <a:pt x="1504" y="1166"/>
                  </a:lnTo>
                  <a:lnTo>
                    <a:pt x="1504" y="1161"/>
                  </a:lnTo>
                  <a:lnTo>
                    <a:pt x="1504" y="1171"/>
                  </a:lnTo>
                  <a:lnTo>
                    <a:pt x="1504" y="1161"/>
                  </a:lnTo>
                  <a:lnTo>
                    <a:pt x="1508" y="1190"/>
                  </a:lnTo>
                  <a:lnTo>
                    <a:pt x="1508" y="1185"/>
                  </a:lnTo>
                  <a:lnTo>
                    <a:pt x="1508" y="1205"/>
                  </a:lnTo>
                  <a:lnTo>
                    <a:pt x="1508" y="1161"/>
                  </a:lnTo>
                  <a:lnTo>
                    <a:pt x="1512" y="1166"/>
                  </a:lnTo>
                  <a:lnTo>
                    <a:pt x="1512" y="1180"/>
                  </a:lnTo>
                  <a:lnTo>
                    <a:pt x="1512" y="1175"/>
                  </a:lnTo>
                  <a:lnTo>
                    <a:pt x="1512" y="1166"/>
                  </a:lnTo>
                  <a:lnTo>
                    <a:pt x="1516" y="1161"/>
                  </a:lnTo>
                  <a:lnTo>
                    <a:pt x="1516" y="1175"/>
                  </a:lnTo>
                  <a:lnTo>
                    <a:pt x="1516" y="1151"/>
                  </a:lnTo>
                  <a:lnTo>
                    <a:pt x="1516" y="1175"/>
                  </a:lnTo>
                  <a:lnTo>
                    <a:pt x="1516" y="1195"/>
                  </a:lnTo>
                  <a:lnTo>
                    <a:pt x="1520" y="1171"/>
                  </a:lnTo>
                  <a:lnTo>
                    <a:pt x="1520" y="1180"/>
                  </a:lnTo>
                  <a:lnTo>
                    <a:pt x="1520" y="1171"/>
                  </a:lnTo>
                  <a:lnTo>
                    <a:pt x="1520" y="1175"/>
                  </a:lnTo>
                  <a:lnTo>
                    <a:pt x="1520" y="1200"/>
                  </a:lnTo>
                  <a:lnTo>
                    <a:pt x="1525" y="1185"/>
                  </a:lnTo>
                  <a:lnTo>
                    <a:pt x="1525" y="1156"/>
                  </a:lnTo>
                  <a:lnTo>
                    <a:pt x="1525" y="1185"/>
                  </a:lnTo>
                  <a:lnTo>
                    <a:pt x="1525" y="1175"/>
                  </a:lnTo>
                  <a:lnTo>
                    <a:pt x="1529" y="1185"/>
                  </a:lnTo>
                  <a:lnTo>
                    <a:pt x="1529" y="1175"/>
                  </a:lnTo>
                  <a:lnTo>
                    <a:pt x="1529" y="1200"/>
                  </a:lnTo>
                  <a:lnTo>
                    <a:pt x="1533" y="1205"/>
                  </a:lnTo>
                  <a:lnTo>
                    <a:pt x="1533" y="1171"/>
                  </a:lnTo>
                  <a:lnTo>
                    <a:pt x="1533" y="1175"/>
                  </a:lnTo>
                  <a:lnTo>
                    <a:pt x="1533" y="1171"/>
                  </a:lnTo>
                  <a:lnTo>
                    <a:pt x="1533" y="1161"/>
                  </a:lnTo>
                  <a:lnTo>
                    <a:pt x="1537" y="1151"/>
                  </a:lnTo>
                  <a:lnTo>
                    <a:pt x="1537" y="1156"/>
                  </a:lnTo>
                  <a:lnTo>
                    <a:pt x="1537" y="1190"/>
                  </a:lnTo>
                  <a:lnTo>
                    <a:pt x="1537" y="1171"/>
                  </a:lnTo>
                  <a:lnTo>
                    <a:pt x="1541" y="1185"/>
                  </a:lnTo>
                  <a:lnTo>
                    <a:pt x="1541" y="1171"/>
                  </a:lnTo>
                  <a:lnTo>
                    <a:pt x="1541" y="1166"/>
                  </a:lnTo>
                  <a:lnTo>
                    <a:pt x="1541" y="1195"/>
                  </a:lnTo>
                  <a:lnTo>
                    <a:pt x="1545" y="1161"/>
                  </a:lnTo>
                  <a:lnTo>
                    <a:pt x="1545" y="1166"/>
                  </a:lnTo>
                  <a:lnTo>
                    <a:pt x="1545" y="1185"/>
                  </a:lnTo>
                  <a:lnTo>
                    <a:pt x="1550" y="1156"/>
                  </a:lnTo>
                  <a:lnTo>
                    <a:pt x="1550" y="1175"/>
                  </a:lnTo>
                  <a:lnTo>
                    <a:pt x="1550" y="1185"/>
                  </a:lnTo>
                  <a:lnTo>
                    <a:pt x="1550" y="1175"/>
                  </a:lnTo>
                  <a:lnTo>
                    <a:pt x="1550" y="1185"/>
                  </a:lnTo>
                  <a:lnTo>
                    <a:pt x="1554" y="1166"/>
                  </a:lnTo>
                  <a:lnTo>
                    <a:pt x="1554" y="1141"/>
                  </a:lnTo>
                  <a:lnTo>
                    <a:pt x="1554" y="1195"/>
                  </a:lnTo>
                  <a:lnTo>
                    <a:pt x="1554" y="1180"/>
                  </a:lnTo>
                  <a:lnTo>
                    <a:pt x="1558" y="1166"/>
                  </a:lnTo>
                  <a:lnTo>
                    <a:pt x="1558" y="1190"/>
                  </a:lnTo>
                  <a:lnTo>
                    <a:pt x="1558" y="1171"/>
                  </a:lnTo>
                  <a:lnTo>
                    <a:pt x="1558" y="1166"/>
                  </a:lnTo>
                  <a:lnTo>
                    <a:pt x="1558" y="1190"/>
                  </a:lnTo>
                  <a:lnTo>
                    <a:pt x="1562" y="1175"/>
                  </a:lnTo>
                  <a:lnTo>
                    <a:pt x="1562" y="1171"/>
                  </a:lnTo>
                  <a:lnTo>
                    <a:pt x="1562" y="1180"/>
                  </a:lnTo>
                  <a:lnTo>
                    <a:pt x="1566" y="1166"/>
                  </a:lnTo>
                  <a:lnTo>
                    <a:pt x="1566" y="1195"/>
                  </a:lnTo>
                  <a:lnTo>
                    <a:pt x="1566" y="1175"/>
                  </a:lnTo>
                  <a:lnTo>
                    <a:pt x="1566" y="1171"/>
                  </a:lnTo>
                  <a:lnTo>
                    <a:pt x="1566" y="1161"/>
                  </a:lnTo>
                  <a:lnTo>
                    <a:pt x="1571" y="1166"/>
                  </a:lnTo>
                  <a:lnTo>
                    <a:pt x="1571" y="1180"/>
                  </a:lnTo>
                  <a:lnTo>
                    <a:pt x="1571" y="1156"/>
                  </a:lnTo>
                  <a:lnTo>
                    <a:pt x="1575" y="1161"/>
                  </a:lnTo>
                  <a:lnTo>
                    <a:pt x="1575" y="1166"/>
                  </a:lnTo>
                  <a:lnTo>
                    <a:pt x="1575" y="1175"/>
                  </a:lnTo>
                  <a:lnTo>
                    <a:pt x="1575" y="1180"/>
                  </a:lnTo>
                  <a:lnTo>
                    <a:pt x="1575" y="1161"/>
                  </a:lnTo>
                  <a:lnTo>
                    <a:pt x="1579" y="1161"/>
                  </a:lnTo>
                  <a:lnTo>
                    <a:pt x="1579" y="1151"/>
                  </a:lnTo>
                  <a:lnTo>
                    <a:pt x="1579" y="1161"/>
                  </a:lnTo>
                  <a:lnTo>
                    <a:pt x="1579" y="1180"/>
                  </a:lnTo>
                  <a:lnTo>
                    <a:pt x="1583" y="1175"/>
                  </a:lnTo>
                  <a:lnTo>
                    <a:pt x="1583" y="1180"/>
                  </a:lnTo>
                  <a:lnTo>
                    <a:pt x="1583" y="1161"/>
                  </a:lnTo>
                  <a:lnTo>
                    <a:pt x="1583" y="1180"/>
                  </a:lnTo>
                  <a:lnTo>
                    <a:pt x="1587" y="1180"/>
                  </a:lnTo>
                  <a:lnTo>
                    <a:pt x="1587" y="1166"/>
                  </a:lnTo>
                  <a:lnTo>
                    <a:pt x="1587" y="1175"/>
                  </a:lnTo>
                  <a:lnTo>
                    <a:pt x="1587" y="1166"/>
                  </a:lnTo>
                  <a:lnTo>
                    <a:pt x="1587" y="1175"/>
                  </a:lnTo>
                  <a:lnTo>
                    <a:pt x="1591" y="1180"/>
                  </a:lnTo>
                  <a:lnTo>
                    <a:pt x="1591" y="1175"/>
                  </a:lnTo>
                  <a:lnTo>
                    <a:pt x="1591" y="1166"/>
                  </a:lnTo>
                  <a:lnTo>
                    <a:pt x="1591" y="1171"/>
                  </a:lnTo>
                  <a:lnTo>
                    <a:pt x="1591" y="1175"/>
                  </a:lnTo>
                  <a:lnTo>
                    <a:pt x="1596" y="1180"/>
                  </a:lnTo>
                  <a:lnTo>
                    <a:pt x="1596" y="1195"/>
                  </a:lnTo>
                  <a:lnTo>
                    <a:pt x="1596" y="1200"/>
                  </a:lnTo>
                  <a:lnTo>
                    <a:pt x="1596" y="1166"/>
                  </a:lnTo>
                  <a:lnTo>
                    <a:pt x="1596" y="1190"/>
                  </a:lnTo>
                  <a:lnTo>
                    <a:pt x="1600" y="1161"/>
                  </a:lnTo>
                  <a:lnTo>
                    <a:pt x="1600" y="1175"/>
                  </a:lnTo>
                  <a:lnTo>
                    <a:pt x="1600" y="1166"/>
                  </a:lnTo>
                  <a:lnTo>
                    <a:pt x="1600" y="1171"/>
                  </a:lnTo>
                  <a:lnTo>
                    <a:pt x="1604" y="1195"/>
                  </a:lnTo>
                  <a:lnTo>
                    <a:pt x="1604" y="1146"/>
                  </a:lnTo>
                  <a:lnTo>
                    <a:pt x="1604" y="1195"/>
                  </a:lnTo>
                  <a:lnTo>
                    <a:pt x="1604" y="1171"/>
                  </a:lnTo>
                  <a:lnTo>
                    <a:pt x="1604" y="1146"/>
                  </a:lnTo>
                  <a:lnTo>
                    <a:pt x="1608" y="1156"/>
                  </a:lnTo>
                  <a:lnTo>
                    <a:pt x="1608" y="1190"/>
                  </a:lnTo>
                  <a:lnTo>
                    <a:pt x="1608" y="1166"/>
                  </a:lnTo>
                  <a:lnTo>
                    <a:pt x="1608" y="1205"/>
                  </a:lnTo>
                  <a:lnTo>
                    <a:pt x="1608" y="1171"/>
                  </a:lnTo>
                  <a:lnTo>
                    <a:pt x="1612" y="1175"/>
                  </a:lnTo>
                  <a:lnTo>
                    <a:pt x="1612" y="1166"/>
                  </a:lnTo>
                  <a:lnTo>
                    <a:pt x="1612" y="1161"/>
                  </a:lnTo>
                  <a:lnTo>
                    <a:pt x="1612" y="1166"/>
                  </a:lnTo>
                  <a:lnTo>
                    <a:pt x="1612" y="1195"/>
                  </a:lnTo>
                  <a:lnTo>
                    <a:pt x="1616" y="1175"/>
                  </a:lnTo>
                  <a:lnTo>
                    <a:pt x="1616" y="1180"/>
                  </a:lnTo>
                  <a:lnTo>
                    <a:pt x="1616" y="1151"/>
                  </a:lnTo>
                  <a:lnTo>
                    <a:pt x="1616" y="1166"/>
                  </a:lnTo>
                  <a:lnTo>
                    <a:pt x="1621" y="1180"/>
                  </a:lnTo>
                  <a:lnTo>
                    <a:pt x="1621" y="1171"/>
                  </a:lnTo>
                  <a:lnTo>
                    <a:pt x="1621" y="1156"/>
                  </a:lnTo>
                  <a:lnTo>
                    <a:pt x="1621" y="1171"/>
                  </a:lnTo>
                  <a:lnTo>
                    <a:pt x="1621" y="1161"/>
                  </a:lnTo>
                  <a:lnTo>
                    <a:pt x="1625" y="1156"/>
                  </a:lnTo>
                  <a:lnTo>
                    <a:pt x="1625" y="1166"/>
                  </a:lnTo>
                  <a:lnTo>
                    <a:pt x="1625" y="1190"/>
                  </a:lnTo>
                  <a:lnTo>
                    <a:pt x="1625" y="1175"/>
                  </a:lnTo>
                  <a:lnTo>
                    <a:pt x="1625" y="1161"/>
                  </a:lnTo>
                  <a:lnTo>
                    <a:pt x="1629" y="1180"/>
                  </a:lnTo>
                  <a:lnTo>
                    <a:pt x="1629" y="1171"/>
                  </a:lnTo>
                  <a:lnTo>
                    <a:pt x="1629" y="1195"/>
                  </a:lnTo>
                  <a:lnTo>
                    <a:pt x="1629" y="1175"/>
                  </a:lnTo>
                  <a:lnTo>
                    <a:pt x="1633" y="1185"/>
                  </a:lnTo>
                  <a:lnTo>
                    <a:pt x="1633" y="1195"/>
                  </a:lnTo>
                  <a:lnTo>
                    <a:pt x="1633" y="1166"/>
                  </a:lnTo>
                  <a:lnTo>
                    <a:pt x="1633" y="1175"/>
                  </a:lnTo>
                  <a:lnTo>
                    <a:pt x="1637" y="1175"/>
                  </a:lnTo>
                  <a:lnTo>
                    <a:pt x="1637" y="1166"/>
                  </a:lnTo>
                  <a:lnTo>
                    <a:pt x="1637" y="1190"/>
                  </a:lnTo>
                  <a:lnTo>
                    <a:pt x="1637" y="1195"/>
                  </a:lnTo>
                  <a:lnTo>
                    <a:pt x="1637" y="1175"/>
                  </a:lnTo>
                  <a:lnTo>
                    <a:pt x="1642" y="1175"/>
                  </a:lnTo>
                  <a:lnTo>
                    <a:pt x="1642" y="1166"/>
                  </a:lnTo>
                  <a:lnTo>
                    <a:pt x="1642" y="1156"/>
                  </a:lnTo>
                  <a:lnTo>
                    <a:pt x="1642" y="1171"/>
                  </a:lnTo>
                  <a:lnTo>
                    <a:pt x="1642" y="1195"/>
                  </a:lnTo>
                  <a:lnTo>
                    <a:pt x="1646" y="1146"/>
                  </a:lnTo>
                  <a:lnTo>
                    <a:pt x="1646" y="1175"/>
                  </a:lnTo>
                  <a:lnTo>
                    <a:pt x="1646" y="1161"/>
                  </a:lnTo>
                  <a:lnTo>
                    <a:pt x="1646" y="1190"/>
                  </a:lnTo>
                  <a:lnTo>
                    <a:pt x="1650" y="1161"/>
                  </a:lnTo>
                  <a:lnTo>
                    <a:pt x="1650" y="1185"/>
                  </a:lnTo>
                  <a:lnTo>
                    <a:pt x="1650" y="1180"/>
                  </a:lnTo>
                  <a:lnTo>
                    <a:pt x="1650" y="1175"/>
                  </a:lnTo>
                  <a:lnTo>
                    <a:pt x="1654" y="1185"/>
                  </a:lnTo>
                  <a:lnTo>
                    <a:pt x="1654" y="1166"/>
                  </a:lnTo>
                  <a:lnTo>
                    <a:pt x="1654" y="1180"/>
                  </a:lnTo>
                  <a:lnTo>
                    <a:pt x="1654" y="1175"/>
                  </a:lnTo>
                  <a:lnTo>
                    <a:pt x="1658" y="1180"/>
                  </a:lnTo>
                  <a:lnTo>
                    <a:pt x="1658" y="1161"/>
                  </a:lnTo>
                  <a:lnTo>
                    <a:pt x="1658" y="1156"/>
                  </a:lnTo>
                  <a:lnTo>
                    <a:pt x="1658" y="1166"/>
                  </a:lnTo>
                  <a:lnTo>
                    <a:pt x="1658" y="1180"/>
                  </a:lnTo>
                  <a:lnTo>
                    <a:pt x="1662" y="1180"/>
                  </a:lnTo>
                  <a:lnTo>
                    <a:pt x="1662" y="1166"/>
                  </a:lnTo>
                  <a:lnTo>
                    <a:pt x="1662" y="1175"/>
                  </a:lnTo>
                  <a:lnTo>
                    <a:pt x="1662" y="1141"/>
                  </a:lnTo>
                  <a:lnTo>
                    <a:pt x="1667" y="1180"/>
                  </a:lnTo>
                  <a:lnTo>
                    <a:pt x="1667" y="1195"/>
                  </a:lnTo>
                  <a:lnTo>
                    <a:pt x="1667" y="1171"/>
                  </a:lnTo>
                  <a:lnTo>
                    <a:pt x="1667" y="1175"/>
                  </a:lnTo>
                  <a:lnTo>
                    <a:pt x="1671" y="1190"/>
                  </a:lnTo>
                  <a:lnTo>
                    <a:pt x="1671" y="1185"/>
                  </a:lnTo>
                  <a:lnTo>
                    <a:pt x="1671" y="1175"/>
                  </a:lnTo>
                  <a:lnTo>
                    <a:pt x="1671" y="1156"/>
                  </a:lnTo>
                  <a:lnTo>
                    <a:pt x="1671" y="1185"/>
                  </a:lnTo>
                  <a:lnTo>
                    <a:pt x="1675" y="1175"/>
                  </a:lnTo>
                  <a:lnTo>
                    <a:pt x="1675" y="1166"/>
                  </a:lnTo>
                  <a:lnTo>
                    <a:pt x="1675" y="1185"/>
                  </a:lnTo>
                  <a:lnTo>
                    <a:pt x="1675" y="1161"/>
                  </a:lnTo>
                  <a:lnTo>
                    <a:pt x="1675" y="1175"/>
                  </a:lnTo>
                  <a:lnTo>
                    <a:pt x="1679" y="1171"/>
                  </a:lnTo>
                  <a:lnTo>
                    <a:pt x="1679" y="1175"/>
                  </a:lnTo>
                  <a:lnTo>
                    <a:pt x="1679" y="1180"/>
                  </a:lnTo>
                  <a:lnTo>
                    <a:pt x="1679" y="1171"/>
                  </a:lnTo>
                  <a:lnTo>
                    <a:pt x="1683" y="1180"/>
                  </a:lnTo>
                  <a:lnTo>
                    <a:pt x="1683" y="1151"/>
                  </a:lnTo>
                  <a:lnTo>
                    <a:pt x="1683" y="1190"/>
                  </a:lnTo>
                  <a:lnTo>
                    <a:pt x="1683" y="1166"/>
                  </a:lnTo>
                  <a:lnTo>
                    <a:pt x="1688" y="1166"/>
                  </a:lnTo>
                  <a:lnTo>
                    <a:pt x="1688" y="1190"/>
                  </a:lnTo>
                  <a:lnTo>
                    <a:pt x="1688" y="1175"/>
                  </a:lnTo>
                  <a:lnTo>
                    <a:pt x="1688" y="1180"/>
                  </a:lnTo>
                  <a:lnTo>
                    <a:pt x="1688" y="1161"/>
                  </a:lnTo>
                  <a:lnTo>
                    <a:pt x="1692" y="1185"/>
                  </a:lnTo>
                  <a:lnTo>
                    <a:pt x="1692" y="1137"/>
                  </a:lnTo>
                  <a:lnTo>
                    <a:pt x="1692" y="1180"/>
                  </a:lnTo>
                  <a:lnTo>
                    <a:pt x="1692" y="1185"/>
                  </a:lnTo>
                  <a:lnTo>
                    <a:pt x="1696" y="1180"/>
                  </a:lnTo>
                  <a:lnTo>
                    <a:pt x="1696" y="1161"/>
                  </a:lnTo>
                  <a:lnTo>
                    <a:pt x="1696" y="1171"/>
                  </a:lnTo>
                  <a:lnTo>
                    <a:pt x="1696" y="1161"/>
                  </a:lnTo>
                  <a:lnTo>
                    <a:pt x="1700" y="1146"/>
                  </a:lnTo>
                  <a:lnTo>
                    <a:pt x="1700" y="1175"/>
                  </a:lnTo>
                  <a:lnTo>
                    <a:pt x="1700" y="1171"/>
                  </a:lnTo>
                  <a:lnTo>
                    <a:pt x="1700" y="1166"/>
                  </a:lnTo>
                  <a:lnTo>
                    <a:pt x="1704" y="1151"/>
                  </a:lnTo>
                  <a:lnTo>
                    <a:pt x="1704" y="1171"/>
                  </a:lnTo>
                  <a:lnTo>
                    <a:pt x="1704" y="1180"/>
                  </a:lnTo>
                  <a:lnTo>
                    <a:pt x="1708" y="1180"/>
                  </a:lnTo>
                  <a:lnTo>
                    <a:pt x="1708" y="1190"/>
                  </a:lnTo>
                  <a:lnTo>
                    <a:pt x="1708" y="1175"/>
                  </a:lnTo>
                  <a:lnTo>
                    <a:pt x="1708" y="1156"/>
                  </a:lnTo>
                  <a:lnTo>
                    <a:pt x="1713" y="1166"/>
                  </a:lnTo>
                  <a:lnTo>
                    <a:pt x="1713" y="1175"/>
                  </a:lnTo>
                  <a:lnTo>
                    <a:pt x="1713" y="1171"/>
                  </a:lnTo>
                  <a:lnTo>
                    <a:pt x="1713" y="1180"/>
                  </a:lnTo>
                  <a:lnTo>
                    <a:pt x="1717" y="1161"/>
                  </a:lnTo>
                  <a:lnTo>
                    <a:pt x="1717" y="1166"/>
                  </a:lnTo>
                  <a:lnTo>
                    <a:pt x="1717" y="1171"/>
                  </a:lnTo>
                  <a:lnTo>
                    <a:pt x="1717" y="1175"/>
                  </a:lnTo>
                  <a:lnTo>
                    <a:pt x="1721" y="1185"/>
                  </a:lnTo>
                  <a:lnTo>
                    <a:pt x="1721" y="1180"/>
                  </a:lnTo>
                  <a:lnTo>
                    <a:pt x="1721" y="1175"/>
                  </a:lnTo>
                  <a:lnTo>
                    <a:pt x="1721" y="1166"/>
                  </a:lnTo>
                  <a:lnTo>
                    <a:pt x="1725" y="1180"/>
                  </a:lnTo>
                  <a:lnTo>
                    <a:pt x="1725" y="1185"/>
                  </a:lnTo>
                  <a:lnTo>
                    <a:pt x="1725" y="1190"/>
                  </a:lnTo>
                  <a:lnTo>
                    <a:pt x="1725" y="1185"/>
                  </a:lnTo>
                  <a:lnTo>
                    <a:pt x="1729" y="1190"/>
                  </a:lnTo>
                  <a:lnTo>
                    <a:pt x="1729" y="1146"/>
                  </a:lnTo>
                  <a:lnTo>
                    <a:pt x="1729" y="1195"/>
                  </a:lnTo>
                  <a:lnTo>
                    <a:pt x="1729" y="1171"/>
                  </a:lnTo>
                  <a:lnTo>
                    <a:pt x="1729" y="1185"/>
                  </a:lnTo>
                  <a:lnTo>
                    <a:pt x="1733" y="1161"/>
                  </a:lnTo>
                  <a:lnTo>
                    <a:pt x="1733" y="1171"/>
                  </a:lnTo>
                  <a:lnTo>
                    <a:pt x="1738" y="1175"/>
                  </a:lnTo>
                  <a:lnTo>
                    <a:pt x="1738" y="1171"/>
                  </a:lnTo>
                  <a:lnTo>
                    <a:pt x="1742" y="1161"/>
                  </a:lnTo>
                  <a:lnTo>
                    <a:pt x="1742" y="1146"/>
                  </a:lnTo>
                  <a:lnTo>
                    <a:pt x="1742" y="1171"/>
                  </a:lnTo>
                  <a:lnTo>
                    <a:pt x="1742" y="1190"/>
                  </a:lnTo>
                  <a:lnTo>
                    <a:pt x="1742" y="1156"/>
                  </a:lnTo>
                  <a:lnTo>
                    <a:pt x="1746" y="1151"/>
                  </a:lnTo>
                  <a:lnTo>
                    <a:pt x="1746" y="1190"/>
                  </a:lnTo>
                  <a:lnTo>
                    <a:pt x="1746" y="1166"/>
                  </a:lnTo>
                  <a:lnTo>
                    <a:pt x="1746" y="1156"/>
                  </a:lnTo>
                  <a:lnTo>
                    <a:pt x="1746" y="1161"/>
                  </a:lnTo>
                  <a:lnTo>
                    <a:pt x="1750" y="1175"/>
                  </a:lnTo>
                  <a:lnTo>
                    <a:pt x="1750" y="1171"/>
                  </a:lnTo>
                  <a:lnTo>
                    <a:pt x="1750" y="1166"/>
                  </a:lnTo>
                  <a:lnTo>
                    <a:pt x="1750" y="1185"/>
                  </a:lnTo>
                  <a:lnTo>
                    <a:pt x="1750" y="1166"/>
                  </a:lnTo>
                  <a:lnTo>
                    <a:pt x="1754" y="1171"/>
                  </a:lnTo>
                  <a:lnTo>
                    <a:pt x="1754" y="1180"/>
                  </a:lnTo>
                  <a:lnTo>
                    <a:pt x="1754" y="1166"/>
                  </a:lnTo>
                  <a:lnTo>
                    <a:pt x="1759" y="1166"/>
                  </a:lnTo>
                  <a:lnTo>
                    <a:pt x="1759" y="1185"/>
                  </a:lnTo>
                  <a:lnTo>
                    <a:pt x="1759" y="1175"/>
                  </a:lnTo>
                  <a:lnTo>
                    <a:pt x="1759" y="1180"/>
                  </a:lnTo>
                  <a:lnTo>
                    <a:pt x="1763" y="1156"/>
                  </a:lnTo>
                  <a:lnTo>
                    <a:pt x="1763" y="1166"/>
                  </a:lnTo>
                  <a:lnTo>
                    <a:pt x="1763" y="1171"/>
                  </a:lnTo>
                  <a:lnTo>
                    <a:pt x="1763" y="1175"/>
                  </a:lnTo>
                  <a:lnTo>
                    <a:pt x="1767" y="1185"/>
                  </a:lnTo>
                  <a:lnTo>
                    <a:pt x="1767" y="1190"/>
                  </a:lnTo>
                  <a:lnTo>
                    <a:pt x="1767" y="1200"/>
                  </a:lnTo>
                  <a:lnTo>
                    <a:pt x="1767" y="1175"/>
                  </a:lnTo>
                  <a:lnTo>
                    <a:pt x="1767" y="1166"/>
                  </a:lnTo>
                  <a:lnTo>
                    <a:pt x="1771" y="1171"/>
                  </a:lnTo>
                  <a:lnTo>
                    <a:pt x="1771" y="1175"/>
                  </a:lnTo>
                  <a:lnTo>
                    <a:pt x="1771" y="1180"/>
                  </a:lnTo>
                  <a:lnTo>
                    <a:pt x="1771" y="1171"/>
                  </a:lnTo>
                  <a:lnTo>
                    <a:pt x="1775" y="1175"/>
                  </a:lnTo>
                  <a:lnTo>
                    <a:pt x="1775" y="1161"/>
                  </a:lnTo>
                  <a:lnTo>
                    <a:pt x="1775" y="1171"/>
                  </a:lnTo>
                  <a:lnTo>
                    <a:pt x="1775" y="1180"/>
                  </a:lnTo>
                  <a:lnTo>
                    <a:pt x="1779" y="1161"/>
                  </a:lnTo>
                  <a:lnTo>
                    <a:pt x="1779" y="1195"/>
                  </a:lnTo>
                  <a:lnTo>
                    <a:pt x="1779" y="1171"/>
                  </a:lnTo>
                  <a:lnTo>
                    <a:pt x="1779" y="1161"/>
                  </a:lnTo>
                  <a:lnTo>
                    <a:pt x="1784" y="1166"/>
                  </a:lnTo>
                  <a:lnTo>
                    <a:pt x="1784" y="1171"/>
                  </a:lnTo>
                  <a:lnTo>
                    <a:pt x="1784" y="1200"/>
                  </a:lnTo>
                  <a:lnTo>
                    <a:pt x="1784" y="1171"/>
                  </a:lnTo>
                  <a:lnTo>
                    <a:pt x="1788" y="1175"/>
                  </a:lnTo>
                  <a:lnTo>
                    <a:pt x="1788" y="1166"/>
                  </a:lnTo>
                  <a:lnTo>
                    <a:pt x="1788" y="1171"/>
                  </a:lnTo>
                  <a:lnTo>
                    <a:pt x="1788" y="1146"/>
                  </a:lnTo>
                  <a:lnTo>
                    <a:pt x="1788" y="1180"/>
                  </a:lnTo>
                  <a:lnTo>
                    <a:pt x="1792" y="1200"/>
                  </a:lnTo>
                  <a:lnTo>
                    <a:pt x="1792" y="1161"/>
                  </a:lnTo>
                  <a:lnTo>
                    <a:pt x="1792" y="1200"/>
                  </a:lnTo>
                  <a:lnTo>
                    <a:pt x="1792" y="1175"/>
                  </a:lnTo>
                  <a:lnTo>
                    <a:pt x="1792" y="1156"/>
                  </a:lnTo>
                  <a:lnTo>
                    <a:pt x="1796" y="1166"/>
                  </a:lnTo>
                  <a:lnTo>
                    <a:pt x="1796" y="1151"/>
                  </a:lnTo>
                  <a:lnTo>
                    <a:pt x="1796" y="1161"/>
                  </a:lnTo>
                  <a:lnTo>
                    <a:pt x="1796" y="1185"/>
                  </a:lnTo>
                  <a:lnTo>
                    <a:pt x="1796" y="1171"/>
                  </a:lnTo>
                  <a:lnTo>
                    <a:pt x="1800" y="1166"/>
                  </a:lnTo>
                  <a:lnTo>
                    <a:pt x="1800" y="1171"/>
                  </a:lnTo>
                  <a:lnTo>
                    <a:pt x="1800" y="1156"/>
                  </a:lnTo>
                  <a:lnTo>
                    <a:pt x="1800" y="1180"/>
                  </a:lnTo>
                  <a:lnTo>
                    <a:pt x="1804" y="1166"/>
                  </a:lnTo>
                  <a:lnTo>
                    <a:pt x="1804" y="1141"/>
                  </a:lnTo>
                  <a:lnTo>
                    <a:pt x="1804" y="1161"/>
                  </a:lnTo>
                  <a:lnTo>
                    <a:pt x="1804" y="1166"/>
                  </a:lnTo>
                  <a:lnTo>
                    <a:pt x="1804" y="1185"/>
                  </a:lnTo>
                  <a:lnTo>
                    <a:pt x="1809" y="1171"/>
                  </a:lnTo>
                  <a:lnTo>
                    <a:pt x="1809" y="1175"/>
                  </a:lnTo>
                  <a:lnTo>
                    <a:pt x="1809" y="1171"/>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76" name="Freeform 8"/>
            <p:cNvSpPr>
              <a:spLocks/>
            </p:cNvSpPr>
            <p:nvPr/>
          </p:nvSpPr>
          <p:spPr bwMode="auto">
            <a:xfrm>
              <a:off x="3024" y="1712"/>
              <a:ext cx="1809" cy="631"/>
            </a:xfrm>
            <a:custGeom>
              <a:avLst/>
              <a:gdLst>
                <a:gd name="T0" fmla="*/ 29 w 1809"/>
                <a:gd name="T1" fmla="*/ 592 h 631"/>
                <a:gd name="T2" fmla="*/ 58 w 1809"/>
                <a:gd name="T3" fmla="*/ 602 h 631"/>
                <a:gd name="T4" fmla="*/ 92 w 1809"/>
                <a:gd name="T5" fmla="*/ 622 h 631"/>
                <a:gd name="T6" fmla="*/ 121 w 1809"/>
                <a:gd name="T7" fmla="*/ 602 h 631"/>
                <a:gd name="T8" fmla="*/ 150 w 1809"/>
                <a:gd name="T9" fmla="*/ 612 h 631"/>
                <a:gd name="T10" fmla="*/ 175 w 1809"/>
                <a:gd name="T11" fmla="*/ 607 h 631"/>
                <a:gd name="T12" fmla="*/ 204 w 1809"/>
                <a:gd name="T13" fmla="*/ 597 h 631"/>
                <a:gd name="T14" fmla="*/ 234 w 1809"/>
                <a:gd name="T15" fmla="*/ 602 h 631"/>
                <a:gd name="T16" fmla="*/ 263 w 1809"/>
                <a:gd name="T17" fmla="*/ 563 h 631"/>
                <a:gd name="T18" fmla="*/ 292 w 1809"/>
                <a:gd name="T19" fmla="*/ 578 h 631"/>
                <a:gd name="T20" fmla="*/ 321 w 1809"/>
                <a:gd name="T21" fmla="*/ 602 h 631"/>
                <a:gd name="T22" fmla="*/ 351 w 1809"/>
                <a:gd name="T23" fmla="*/ 626 h 631"/>
                <a:gd name="T24" fmla="*/ 376 w 1809"/>
                <a:gd name="T25" fmla="*/ 607 h 631"/>
                <a:gd name="T26" fmla="*/ 401 w 1809"/>
                <a:gd name="T27" fmla="*/ 592 h 631"/>
                <a:gd name="T28" fmla="*/ 430 w 1809"/>
                <a:gd name="T29" fmla="*/ 597 h 631"/>
                <a:gd name="T30" fmla="*/ 459 w 1809"/>
                <a:gd name="T31" fmla="*/ 588 h 631"/>
                <a:gd name="T32" fmla="*/ 484 w 1809"/>
                <a:gd name="T33" fmla="*/ 597 h 631"/>
                <a:gd name="T34" fmla="*/ 514 w 1809"/>
                <a:gd name="T35" fmla="*/ 592 h 631"/>
                <a:gd name="T36" fmla="*/ 543 w 1809"/>
                <a:gd name="T37" fmla="*/ 592 h 631"/>
                <a:gd name="T38" fmla="*/ 572 w 1809"/>
                <a:gd name="T39" fmla="*/ 573 h 631"/>
                <a:gd name="T40" fmla="*/ 606 w 1809"/>
                <a:gd name="T41" fmla="*/ 592 h 631"/>
                <a:gd name="T42" fmla="*/ 635 w 1809"/>
                <a:gd name="T43" fmla="*/ 597 h 631"/>
                <a:gd name="T44" fmla="*/ 664 w 1809"/>
                <a:gd name="T45" fmla="*/ 588 h 631"/>
                <a:gd name="T46" fmla="*/ 689 w 1809"/>
                <a:gd name="T47" fmla="*/ 588 h 631"/>
                <a:gd name="T48" fmla="*/ 718 w 1809"/>
                <a:gd name="T49" fmla="*/ 554 h 631"/>
                <a:gd name="T50" fmla="*/ 743 w 1809"/>
                <a:gd name="T51" fmla="*/ 131 h 631"/>
                <a:gd name="T52" fmla="*/ 777 w 1809"/>
                <a:gd name="T53" fmla="*/ 592 h 631"/>
                <a:gd name="T54" fmla="*/ 806 w 1809"/>
                <a:gd name="T55" fmla="*/ 573 h 631"/>
                <a:gd name="T56" fmla="*/ 835 w 1809"/>
                <a:gd name="T57" fmla="*/ 602 h 631"/>
                <a:gd name="T58" fmla="*/ 865 w 1809"/>
                <a:gd name="T59" fmla="*/ 588 h 631"/>
                <a:gd name="T60" fmla="*/ 894 w 1809"/>
                <a:gd name="T61" fmla="*/ 602 h 631"/>
                <a:gd name="T62" fmla="*/ 919 w 1809"/>
                <a:gd name="T63" fmla="*/ 583 h 631"/>
                <a:gd name="T64" fmla="*/ 948 w 1809"/>
                <a:gd name="T65" fmla="*/ 568 h 631"/>
                <a:gd name="T66" fmla="*/ 973 w 1809"/>
                <a:gd name="T67" fmla="*/ 617 h 631"/>
                <a:gd name="T68" fmla="*/ 1002 w 1809"/>
                <a:gd name="T69" fmla="*/ 578 h 631"/>
                <a:gd name="T70" fmla="*/ 1036 w 1809"/>
                <a:gd name="T71" fmla="*/ 558 h 631"/>
                <a:gd name="T72" fmla="*/ 1065 w 1809"/>
                <a:gd name="T73" fmla="*/ 131 h 631"/>
                <a:gd name="T74" fmla="*/ 1090 w 1809"/>
                <a:gd name="T75" fmla="*/ 554 h 631"/>
                <a:gd name="T76" fmla="*/ 1119 w 1809"/>
                <a:gd name="T77" fmla="*/ 588 h 631"/>
                <a:gd name="T78" fmla="*/ 1149 w 1809"/>
                <a:gd name="T79" fmla="*/ 588 h 631"/>
                <a:gd name="T80" fmla="*/ 1178 w 1809"/>
                <a:gd name="T81" fmla="*/ 573 h 631"/>
                <a:gd name="T82" fmla="*/ 1203 w 1809"/>
                <a:gd name="T83" fmla="*/ 588 h 631"/>
                <a:gd name="T84" fmla="*/ 1236 w 1809"/>
                <a:gd name="T85" fmla="*/ 583 h 631"/>
                <a:gd name="T86" fmla="*/ 1266 w 1809"/>
                <a:gd name="T87" fmla="*/ 597 h 631"/>
                <a:gd name="T88" fmla="*/ 1295 w 1809"/>
                <a:gd name="T89" fmla="*/ 592 h 631"/>
                <a:gd name="T90" fmla="*/ 1324 w 1809"/>
                <a:gd name="T91" fmla="*/ 602 h 631"/>
                <a:gd name="T92" fmla="*/ 1349 w 1809"/>
                <a:gd name="T93" fmla="*/ 588 h 631"/>
                <a:gd name="T94" fmla="*/ 1383 w 1809"/>
                <a:gd name="T95" fmla="*/ 607 h 631"/>
                <a:gd name="T96" fmla="*/ 1408 w 1809"/>
                <a:gd name="T97" fmla="*/ 607 h 631"/>
                <a:gd name="T98" fmla="*/ 1437 w 1809"/>
                <a:gd name="T99" fmla="*/ 607 h 631"/>
                <a:gd name="T100" fmla="*/ 1462 w 1809"/>
                <a:gd name="T101" fmla="*/ 602 h 631"/>
                <a:gd name="T102" fmla="*/ 1491 w 1809"/>
                <a:gd name="T103" fmla="*/ 631 h 631"/>
                <a:gd name="T104" fmla="*/ 1520 w 1809"/>
                <a:gd name="T105" fmla="*/ 578 h 631"/>
                <a:gd name="T106" fmla="*/ 1545 w 1809"/>
                <a:gd name="T107" fmla="*/ 607 h 631"/>
                <a:gd name="T108" fmla="*/ 1575 w 1809"/>
                <a:gd name="T109" fmla="*/ 578 h 631"/>
                <a:gd name="T110" fmla="*/ 1604 w 1809"/>
                <a:gd name="T111" fmla="*/ 592 h 631"/>
                <a:gd name="T112" fmla="*/ 1633 w 1809"/>
                <a:gd name="T113" fmla="*/ 588 h 631"/>
                <a:gd name="T114" fmla="*/ 1658 w 1809"/>
                <a:gd name="T115" fmla="*/ 588 h 631"/>
                <a:gd name="T116" fmla="*/ 1688 w 1809"/>
                <a:gd name="T117" fmla="*/ 597 h 631"/>
                <a:gd name="T118" fmla="*/ 1717 w 1809"/>
                <a:gd name="T119" fmla="*/ 607 h 631"/>
                <a:gd name="T120" fmla="*/ 1746 w 1809"/>
                <a:gd name="T121" fmla="*/ 617 h 631"/>
                <a:gd name="T122" fmla="*/ 1779 w 1809"/>
                <a:gd name="T123" fmla="*/ 578 h 631"/>
                <a:gd name="T124" fmla="*/ 1809 w 1809"/>
                <a:gd name="T125" fmla="*/ 578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09" h="631">
                  <a:moveTo>
                    <a:pt x="0" y="573"/>
                  </a:moveTo>
                  <a:lnTo>
                    <a:pt x="0" y="597"/>
                  </a:lnTo>
                  <a:lnTo>
                    <a:pt x="4" y="597"/>
                  </a:lnTo>
                  <a:lnTo>
                    <a:pt x="4" y="578"/>
                  </a:lnTo>
                  <a:lnTo>
                    <a:pt x="4" y="583"/>
                  </a:lnTo>
                  <a:lnTo>
                    <a:pt x="4" y="573"/>
                  </a:lnTo>
                  <a:lnTo>
                    <a:pt x="4" y="568"/>
                  </a:lnTo>
                  <a:lnTo>
                    <a:pt x="8" y="592"/>
                  </a:lnTo>
                  <a:lnTo>
                    <a:pt x="8" y="597"/>
                  </a:lnTo>
                  <a:lnTo>
                    <a:pt x="8" y="578"/>
                  </a:lnTo>
                  <a:lnTo>
                    <a:pt x="12" y="597"/>
                  </a:lnTo>
                  <a:lnTo>
                    <a:pt x="12" y="578"/>
                  </a:lnTo>
                  <a:lnTo>
                    <a:pt x="12" y="607"/>
                  </a:lnTo>
                  <a:lnTo>
                    <a:pt x="12" y="583"/>
                  </a:lnTo>
                  <a:lnTo>
                    <a:pt x="12" y="607"/>
                  </a:lnTo>
                  <a:lnTo>
                    <a:pt x="16" y="563"/>
                  </a:lnTo>
                  <a:lnTo>
                    <a:pt x="16" y="592"/>
                  </a:lnTo>
                  <a:lnTo>
                    <a:pt x="16" y="607"/>
                  </a:lnTo>
                  <a:lnTo>
                    <a:pt x="16" y="602"/>
                  </a:lnTo>
                  <a:lnTo>
                    <a:pt x="16" y="607"/>
                  </a:lnTo>
                  <a:lnTo>
                    <a:pt x="21" y="563"/>
                  </a:lnTo>
                  <a:lnTo>
                    <a:pt x="21" y="612"/>
                  </a:lnTo>
                  <a:lnTo>
                    <a:pt x="21" y="592"/>
                  </a:lnTo>
                  <a:lnTo>
                    <a:pt x="21" y="573"/>
                  </a:lnTo>
                  <a:lnTo>
                    <a:pt x="25" y="573"/>
                  </a:lnTo>
                  <a:lnTo>
                    <a:pt x="25" y="583"/>
                  </a:lnTo>
                  <a:lnTo>
                    <a:pt x="25" y="573"/>
                  </a:lnTo>
                  <a:lnTo>
                    <a:pt x="25" y="612"/>
                  </a:lnTo>
                  <a:lnTo>
                    <a:pt x="29" y="578"/>
                  </a:lnTo>
                  <a:lnTo>
                    <a:pt x="29" y="592"/>
                  </a:lnTo>
                  <a:lnTo>
                    <a:pt x="29" y="597"/>
                  </a:lnTo>
                  <a:lnTo>
                    <a:pt x="29" y="592"/>
                  </a:lnTo>
                  <a:lnTo>
                    <a:pt x="29" y="583"/>
                  </a:lnTo>
                  <a:lnTo>
                    <a:pt x="33" y="578"/>
                  </a:lnTo>
                  <a:lnTo>
                    <a:pt x="33" y="607"/>
                  </a:lnTo>
                  <a:lnTo>
                    <a:pt x="33" y="597"/>
                  </a:lnTo>
                  <a:lnTo>
                    <a:pt x="33" y="588"/>
                  </a:lnTo>
                  <a:lnTo>
                    <a:pt x="37" y="578"/>
                  </a:lnTo>
                  <a:lnTo>
                    <a:pt x="37" y="597"/>
                  </a:lnTo>
                  <a:lnTo>
                    <a:pt x="37" y="592"/>
                  </a:lnTo>
                  <a:lnTo>
                    <a:pt x="37" y="583"/>
                  </a:lnTo>
                  <a:lnTo>
                    <a:pt x="42" y="617"/>
                  </a:lnTo>
                  <a:lnTo>
                    <a:pt x="42" y="597"/>
                  </a:lnTo>
                  <a:lnTo>
                    <a:pt x="42" y="563"/>
                  </a:lnTo>
                  <a:lnTo>
                    <a:pt x="42" y="568"/>
                  </a:lnTo>
                  <a:lnTo>
                    <a:pt x="42" y="588"/>
                  </a:lnTo>
                  <a:lnTo>
                    <a:pt x="46" y="588"/>
                  </a:lnTo>
                  <a:lnTo>
                    <a:pt x="46" y="573"/>
                  </a:lnTo>
                  <a:lnTo>
                    <a:pt x="46" y="592"/>
                  </a:lnTo>
                  <a:lnTo>
                    <a:pt x="46" y="612"/>
                  </a:lnTo>
                  <a:lnTo>
                    <a:pt x="50" y="597"/>
                  </a:lnTo>
                  <a:lnTo>
                    <a:pt x="50" y="578"/>
                  </a:lnTo>
                  <a:lnTo>
                    <a:pt x="50" y="597"/>
                  </a:lnTo>
                  <a:lnTo>
                    <a:pt x="50" y="588"/>
                  </a:lnTo>
                  <a:lnTo>
                    <a:pt x="54" y="597"/>
                  </a:lnTo>
                  <a:lnTo>
                    <a:pt x="54" y="592"/>
                  </a:lnTo>
                  <a:lnTo>
                    <a:pt x="58" y="597"/>
                  </a:lnTo>
                  <a:lnTo>
                    <a:pt x="58" y="592"/>
                  </a:lnTo>
                  <a:lnTo>
                    <a:pt x="58" y="568"/>
                  </a:lnTo>
                  <a:lnTo>
                    <a:pt x="58" y="602"/>
                  </a:lnTo>
                  <a:lnTo>
                    <a:pt x="58" y="597"/>
                  </a:lnTo>
                  <a:lnTo>
                    <a:pt x="62" y="588"/>
                  </a:lnTo>
                  <a:lnTo>
                    <a:pt x="62" y="602"/>
                  </a:lnTo>
                  <a:lnTo>
                    <a:pt x="62" y="617"/>
                  </a:lnTo>
                  <a:lnTo>
                    <a:pt x="62" y="578"/>
                  </a:lnTo>
                  <a:lnTo>
                    <a:pt x="67" y="597"/>
                  </a:lnTo>
                  <a:lnTo>
                    <a:pt x="67" y="588"/>
                  </a:lnTo>
                  <a:lnTo>
                    <a:pt x="67" y="563"/>
                  </a:lnTo>
                  <a:lnTo>
                    <a:pt x="67" y="617"/>
                  </a:lnTo>
                  <a:lnTo>
                    <a:pt x="71" y="597"/>
                  </a:lnTo>
                  <a:lnTo>
                    <a:pt x="71" y="578"/>
                  </a:lnTo>
                  <a:lnTo>
                    <a:pt x="71" y="588"/>
                  </a:lnTo>
                  <a:lnTo>
                    <a:pt x="75" y="592"/>
                  </a:lnTo>
                  <a:lnTo>
                    <a:pt x="75" y="588"/>
                  </a:lnTo>
                  <a:lnTo>
                    <a:pt x="75" y="573"/>
                  </a:lnTo>
                  <a:lnTo>
                    <a:pt x="75" y="578"/>
                  </a:lnTo>
                  <a:lnTo>
                    <a:pt x="75" y="602"/>
                  </a:lnTo>
                  <a:lnTo>
                    <a:pt x="79" y="617"/>
                  </a:lnTo>
                  <a:lnTo>
                    <a:pt x="79" y="597"/>
                  </a:lnTo>
                  <a:lnTo>
                    <a:pt x="79" y="622"/>
                  </a:lnTo>
                  <a:lnTo>
                    <a:pt x="79" y="578"/>
                  </a:lnTo>
                  <a:lnTo>
                    <a:pt x="83" y="578"/>
                  </a:lnTo>
                  <a:lnTo>
                    <a:pt x="83" y="612"/>
                  </a:lnTo>
                  <a:lnTo>
                    <a:pt x="83" y="592"/>
                  </a:lnTo>
                  <a:lnTo>
                    <a:pt x="88" y="573"/>
                  </a:lnTo>
                  <a:lnTo>
                    <a:pt x="88" y="597"/>
                  </a:lnTo>
                  <a:lnTo>
                    <a:pt x="88" y="588"/>
                  </a:lnTo>
                  <a:lnTo>
                    <a:pt x="88" y="592"/>
                  </a:lnTo>
                  <a:lnTo>
                    <a:pt x="88" y="578"/>
                  </a:lnTo>
                  <a:lnTo>
                    <a:pt x="92" y="622"/>
                  </a:lnTo>
                  <a:lnTo>
                    <a:pt x="92" y="588"/>
                  </a:lnTo>
                  <a:lnTo>
                    <a:pt x="92" y="607"/>
                  </a:lnTo>
                  <a:lnTo>
                    <a:pt x="92" y="602"/>
                  </a:lnTo>
                  <a:lnTo>
                    <a:pt x="96" y="592"/>
                  </a:lnTo>
                  <a:lnTo>
                    <a:pt x="96" y="602"/>
                  </a:lnTo>
                  <a:lnTo>
                    <a:pt x="96" y="578"/>
                  </a:lnTo>
                  <a:lnTo>
                    <a:pt x="96" y="607"/>
                  </a:lnTo>
                  <a:lnTo>
                    <a:pt x="96" y="568"/>
                  </a:lnTo>
                  <a:lnTo>
                    <a:pt x="100" y="612"/>
                  </a:lnTo>
                  <a:lnTo>
                    <a:pt x="100" y="588"/>
                  </a:lnTo>
                  <a:lnTo>
                    <a:pt x="100" y="607"/>
                  </a:lnTo>
                  <a:lnTo>
                    <a:pt x="100" y="602"/>
                  </a:lnTo>
                  <a:lnTo>
                    <a:pt x="104" y="583"/>
                  </a:lnTo>
                  <a:lnTo>
                    <a:pt x="104" y="568"/>
                  </a:lnTo>
                  <a:lnTo>
                    <a:pt x="104" y="602"/>
                  </a:lnTo>
                  <a:lnTo>
                    <a:pt x="104" y="578"/>
                  </a:lnTo>
                  <a:lnTo>
                    <a:pt x="108" y="597"/>
                  </a:lnTo>
                  <a:lnTo>
                    <a:pt x="108" y="607"/>
                  </a:lnTo>
                  <a:lnTo>
                    <a:pt x="108" y="597"/>
                  </a:lnTo>
                  <a:lnTo>
                    <a:pt x="108" y="622"/>
                  </a:lnTo>
                  <a:lnTo>
                    <a:pt x="108" y="597"/>
                  </a:lnTo>
                  <a:lnTo>
                    <a:pt x="113" y="592"/>
                  </a:lnTo>
                  <a:lnTo>
                    <a:pt x="113" y="597"/>
                  </a:lnTo>
                  <a:lnTo>
                    <a:pt x="113" y="602"/>
                  </a:lnTo>
                  <a:lnTo>
                    <a:pt x="113" y="607"/>
                  </a:lnTo>
                  <a:lnTo>
                    <a:pt x="117" y="597"/>
                  </a:lnTo>
                  <a:lnTo>
                    <a:pt x="117" y="592"/>
                  </a:lnTo>
                  <a:lnTo>
                    <a:pt x="117" y="573"/>
                  </a:lnTo>
                  <a:lnTo>
                    <a:pt x="121" y="583"/>
                  </a:lnTo>
                  <a:lnTo>
                    <a:pt x="121" y="602"/>
                  </a:lnTo>
                  <a:lnTo>
                    <a:pt x="121" y="578"/>
                  </a:lnTo>
                  <a:lnTo>
                    <a:pt x="121" y="597"/>
                  </a:lnTo>
                  <a:lnTo>
                    <a:pt x="125" y="607"/>
                  </a:lnTo>
                  <a:lnTo>
                    <a:pt x="125" y="602"/>
                  </a:lnTo>
                  <a:lnTo>
                    <a:pt x="125" y="583"/>
                  </a:lnTo>
                  <a:lnTo>
                    <a:pt x="125" y="588"/>
                  </a:lnTo>
                  <a:lnTo>
                    <a:pt x="125" y="597"/>
                  </a:lnTo>
                  <a:lnTo>
                    <a:pt x="129" y="607"/>
                  </a:lnTo>
                  <a:lnTo>
                    <a:pt x="129" y="597"/>
                  </a:lnTo>
                  <a:lnTo>
                    <a:pt x="129" y="583"/>
                  </a:lnTo>
                  <a:lnTo>
                    <a:pt x="129" y="573"/>
                  </a:lnTo>
                  <a:lnTo>
                    <a:pt x="133" y="588"/>
                  </a:lnTo>
                  <a:lnTo>
                    <a:pt x="133" y="592"/>
                  </a:lnTo>
                  <a:lnTo>
                    <a:pt x="133" y="578"/>
                  </a:lnTo>
                  <a:lnTo>
                    <a:pt x="133" y="568"/>
                  </a:lnTo>
                  <a:lnTo>
                    <a:pt x="138" y="631"/>
                  </a:lnTo>
                  <a:lnTo>
                    <a:pt x="138" y="588"/>
                  </a:lnTo>
                  <a:lnTo>
                    <a:pt x="138" y="578"/>
                  </a:lnTo>
                  <a:lnTo>
                    <a:pt x="138" y="592"/>
                  </a:lnTo>
                  <a:lnTo>
                    <a:pt x="138" y="578"/>
                  </a:lnTo>
                  <a:lnTo>
                    <a:pt x="142" y="568"/>
                  </a:lnTo>
                  <a:lnTo>
                    <a:pt x="142" y="578"/>
                  </a:lnTo>
                  <a:lnTo>
                    <a:pt x="142" y="597"/>
                  </a:lnTo>
                  <a:lnTo>
                    <a:pt x="146" y="583"/>
                  </a:lnTo>
                  <a:lnTo>
                    <a:pt x="146" y="602"/>
                  </a:lnTo>
                  <a:lnTo>
                    <a:pt x="146" y="597"/>
                  </a:lnTo>
                  <a:lnTo>
                    <a:pt x="150" y="583"/>
                  </a:lnTo>
                  <a:lnTo>
                    <a:pt x="150" y="607"/>
                  </a:lnTo>
                  <a:lnTo>
                    <a:pt x="150" y="602"/>
                  </a:lnTo>
                  <a:lnTo>
                    <a:pt x="150" y="612"/>
                  </a:lnTo>
                  <a:lnTo>
                    <a:pt x="150" y="588"/>
                  </a:lnTo>
                  <a:lnTo>
                    <a:pt x="154" y="597"/>
                  </a:lnTo>
                  <a:lnTo>
                    <a:pt x="154" y="583"/>
                  </a:lnTo>
                  <a:lnTo>
                    <a:pt x="154" y="607"/>
                  </a:lnTo>
                  <a:lnTo>
                    <a:pt x="154" y="588"/>
                  </a:lnTo>
                  <a:lnTo>
                    <a:pt x="154" y="617"/>
                  </a:lnTo>
                  <a:lnTo>
                    <a:pt x="159" y="612"/>
                  </a:lnTo>
                  <a:lnTo>
                    <a:pt x="159" y="568"/>
                  </a:lnTo>
                  <a:lnTo>
                    <a:pt x="159" y="592"/>
                  </a:lnTo>
                  <a:lnTo>
                    <a:pt x="159" y="597"/>
                  </a:lnTo>
                  <a:lnTo>
                    <a:pt x="159" y="588"/>
                  </a:lnTo>
                  <a:lnTo>
                    <a:pt x="163" y="597"/>
                  </a:lnTo>
                  <a:lnTo>
                    <a:pt x="163" y="612"/>
                  </a:lnTo>
                  <a:lnTo>
                    <a:pt x="163" y="583"/>
                  </a:lnTo>
                  <a:lnTo>
                    <a:pt x="163" y="588"/>
                  </a:lnTo>
                  <a:lnTo>
                    <a:pt x="167" y="592"/>
                  </a:lnTo>
                  <a:lnTo>
                    <a:pt x="167" y="607"/>
                  </a:lnTo>
                  <a:lnTo>
                    <a:pt x="167" y="612"/>
                  </a:lnTo>
                  <a:lnTo>
                    <a:pt x="167" y="573"/>
                  </a:lnTo>
                  <a:lnTo>
                    <a:pt x="167" y="588"/>
                  </a:lnTo>
                  <a:lnTo>
                    <a:pt x="171" y="568"/>
                  </a:lnTo>
                  <a:lnTo>
                    <a:pt x="171" y="592"/>
                  </a:lnTo>
                  <a:lnTo>
                    <a:pt x="171" y="607"/>
                  </a:lnTo>
                  <a:lnTo>
                    <a:pt x="171" y="583"/>
                  </a:lnTo>
                  <a:lnTo>
                    <a:pt x="171" y="592"/>
                  </a:lnTo>
                  <a:lnTo>
                    <a:pt x="175" y="592"/>
                  </a:lnTo>
                  <a:lnTo>
                    <a:pt x="175" y="602"/>
                  </a:lnTo>
                  <a:lnTo>
                    <a:pt x="175" y="578"/>
                  </a:lnTo>
                  <a:lnTo>
                    <a:pt x="175" y="563"/>
                  </a:lnTo>
                  <a:lnTo>
                    <a:pt x="175" y="607"/>
                  </a:lnTo>
                  <a:lnTo>
                    <a:pt x="179" y="597"/>
                  </a:lnTo>
                  <a:lnTo>
                    <a:pt x="179" y="588"/>
                  </a:lnTo>
                  <a:lnTo>
                    <a:pt x="179" y="583"/>
                  </a:lnTo>
                  <a:lnTo>
                    <a:pt x="179" y="568"/>
                  </a:lnTo>
                  <a:lnTo>
                    <a:pt x="184" y="612"/>
                  </a:lnTo>
                  <a:lnTo>
                    <a:pt x="184" y="602"/>
                  </a:lnTo>
                  <a:lnTo>
                    <a:pt x="184" y="607"/>
                  </a:lnTo>
                  <a:lnTo>
                    <a:pt x="184" y="622"/>
                  </a:lnTo>
                  <a:lnTo>
                    <a:pt x="184" y="592"/>
                  </a:lnTo>
                  <a:lnTo>
                    <a:pt x="188" y="568"/>
                  </a:lnTo>
                  <a:lnTo>
                    <a:pt x="188" y="578"/>
                  </a:lnTo>
                  <a:lnTo>
                    <a:pt x="188" y="583"/>
                  </a:lnTo>
                  <a:lnTo>
                    <a:pt x="188" y="592"/>
                  </a:lnTo>
                  <a:lnTo>
                    <a:pt x="192" y="602"/>
                  </a:lnTo>
                  <a:lnTo>
                    <a:pt x="192" y="617"/>
                  </a:lnTo>
                  <a:lnTo>
                    <a:pt x="192" y="592"/>
                  </a:lnTo>
                  <a:lnTo>
                    <a:pt x="192" y="573"/>
                  </a:lnTo>
                  <a:lnTo>
                    <a:pt x="196" y="597"/>
                  </a:lnTo>
                  <a:lnTo>
                    <a:pt x="196" y="563"/>
                  </a:lnTo>
                  <a:lnTo>
                    <a:pt x="196" y="588"/>
                  </a:lnTo>
                  <a:lnTo>
                    <a:pt x="196" y="578"/>
                  </a:lnTo>
                  <a:lnTo>
                    <a:pt x="196" y="602"/>
                  </a:lnTo>
                  <a:lnTo>
                    <a:pt x="200" y="573"/>
                  </a:lnTo>
                  <a:lnTo>
                    <a:pt x="200" y="588"/>
                  </a:lnTo>
                  <a:lnTo>
                    <a:pt x="200" y="578"/>
                  </a:lnTo>
                  <a:lnTo>
                    <a:pt x="200" y="612"/>
                  </a:lnTo>
                  <a:lnTo>
                    <a:pt x="200" y="607"/>
                  </a:lnTo>
                  <a:lnTo>
                    <a:pt x="204" y="597"/>
                  </a:lnTo>
                  <a:lnTo>
                    <a:pt x="204" y="573"/>
                  </a:lnTo>
                  <a:lnTo>
                    <a:pt x="204" y="597"/>
                  </a:lnTo>
                  <a:lnTo>
                    <a:pt x="204" y="573"/>
                  </a:lnTo>
                  <a:lnTo>
                    <a:pt x="204" y="592"/>
                  </a:lnTo>
                  <a:lnTo>
                    <a:pt x="209" y="583"/>
                  </a:lnTo>
                  <a:lnTo>
                    <a:pt x="209" y="607"/>
                  </a:lnTo>
                  <a:lnTo>
                    <a:pt x="209" y="558"/>
                  </a:lnTo>
                  <a:lnTo>
                    <a:pt x="209" y="597"/>
                  </a:lnTo>
                  <a:lnTo>
                    <a:pt x="213" y="573"/>
                  </a:lnTo>
                  <a:lnTo>
                    <a:pt x="213" y="583"/>
                  </a:lnTo>
                  <a:lnTo>
                    <a:pt x="213" y="592"/>
                  </a:lnTo>
                  <a:lnTo>
                    <a:pt x="213" y="563"/>
                  </a:lnTo>
                  <a:lnTo>
                    <a:pt x="213" y="568"/>
                  </a:lnTo>
                  <a:lnTo>
                    <a:pt x="217" y="573"/>
                  </a:lnTo>
                  <a:lnTo>
                    <a:pt x="217" y="583"/>
                  </a:lnTo>
                  <a:lnTo>
                    <a:pt x="217" y="578"/>
                  </a:lnTo>
                  <a:lnTo>
                    <a:pt x="217" y="592"/>
                  </a:lnTo>
                  <a:lnTo>
                    <a:pt x="217" y="602"/>
                  </a:lnTo>
                  <a:lnTo>
                    <a:pt x="221" y="592"/>
                  </a:lnTo>
                  <a:lnTo>
                    <a:pt x="221" y="588"/>
                  </a:lnTo>
                  <a:lnTo>
                    <a:pt x="221" y="583"/>
                  </a:lnTo>
                  <a:lnTo>
                    <a:pt x="221" y="588"/>
                  </a:lnTo>
                  <a:lnTo>
                    <a:pt x="221" y="617"/>
                  </a:lnTo>
                  <a:lnTo>
                    <a:pt x="225" y="588"/>
                  </a:lnTo>
                  <a:lnTo>
                    <a:pt x="225" y="578"/>
                  </a:lnTo>
                  <a:lnTo>
                    <a:pt x="230" y="563"/>
                  </a:lnTo>
                  <a:lnTo>
                    <a:pt x="230" y="617"/>
                  </a:lnTo>
                  <a:lnTo>
                    <a:pt x="230" y="592"/>
                  </a:lnTo>
                  <a:lnTo>
                    <a:pt x="230" y="602"/>
                  </a:lnTo>
                  <a:lnTo>
                    <a:pt x="230" y="597"/>
                  </a:lnTo>
                  <a:lnTo>
                    <a:pt x="234" y="578"/>
                  </a:lnTo>
                  <a:lnTo>
                    <a:pt x="234" y="602"/>
                  </a:lnTo>
                  <a:lnTo>
                    <a:pt x="234" y="578"/>
                  </a:lnTo>
                  <a:lnTo>
                    <a:pt x="234" y="573"/>
                  </a:lnTo>
                  <a:lnTo>
                    <a:pt x="234" y="583"/>
                  </a:lnTo>
                  <a:lnTo>
                    <a:pt x="238" y="568"/>
                  </a:lnTo>
                  <a:lnTo>
                    <a:pt x="238" y="588"/>
                  </a:lnTo>
                  <a:lnTo>
                    <a:pt x="238" y="583"/>
                  </a:lnTo>
                  <a:lnTo>
                    <a:pt x="242" y="588"/>
                  </a:lnTo>
                  <a:lnTo>
                    <a:pt x="242" y="592"/>
                  </a:lnTo>
                  <a:lnTo>
                    <a:pt x="242" y="588"/>
                  </a:lnTo>
                  <a:lnTo>
                    <a:pt x="242" y="592"/>
                  </a:lnTo>
                  <a:lnTo>
                    <a:pt x="246" y="563"/>
                  </a:lnTo>
                  <a:lnTo>
                    <a:pt x="246" y="583"/>
                  </a:lnTo>
                  <a:lnTo>
                    <a:pt x="246" y="597"/>
                  </a:lnTo>
                  <a:lnTo>
                    <a:pt x="246" y="554"/>
                  </a:lnTo>
                  <a:lnTo>
                    <a:pt x="246" y="573"/>
                  </a:lnTo>
                  <a:lnTo>
                    <a:pt x="250" y="568"/>
                  </a:lnTo>
                  <a:lnTo>
                    <a:pt x="250" y="597"/>
                  </a:lnTo>
                  <a:lnTo>
                    <a:pt x="250" y="588"/>
                  </a:lnTo>
                  <a:lnTo>
                    <a:pt x="250" y="631"/>
                  </a:lnTo>
                  <a:lnTo>
                    <a:pt x="255" y="573"/>
                  </a:lnTo>
                  <a:lnTo>
                    <a:pt x="255" y="588"/>
                  </a:lnTo>
                  <a:lnTo>
                    <a:pt x="255" y="597"/>
                  </a:lnTo>
                  <a:lnTo>
                    <a:pt x="255" y="583"/>
                  </a:lnTo>
                  <a:lnTo>
                    <a:pt x="259" y="602"/>
                  </a:lnTo>
                  <a:lnTo>
                    <a:pt x="259" y="568"/>
                  </a:lnTo>
                  <a:lnTo>
                    <a:pt x="259" y="602"/>
                  </a:lnTo>
                  <a:lnTo>
                    <a:pt x="259" y="597"/>
                  </a:lnTo>
                  <a:lnTo>
                    <a:pt x="259" y="583"/>
                  </a:lnTo>
                  <a:lnTo>
                    <a:pt x="263" y="592"/>
                  </a:lnTo>
                  <a:lnTo>
                    <a:pt x="263" y="563"/>
                  </a:lnTo>
                  <a:lnTo>
                    <a:pt x="263" y="607"/>
                  </a:lnTo>
                  <a:lnTo>
                    <a:pt x="263" y="592"/>
                  </a:lnTo>
                  <a:lnTo>
                    <a:pt x="263" y="597"/>
                  </a:lnTo>
                  <a:lnTo>
                    <a:pt x="267" y="617"/>
                  </a:lnTo>
                  <a:lnTo>
                    <a:pt x="267" y="597"/>
                  </a:lnTo>
                  <a:lnTo>
                    <a:pt x="267" y="578"/>
                  </a:lnTo>
                  <a:lnTo>
                    <a:pt x="267" y="597"/>
                  </a:lnTo>
                  <a:lnTo>
                    <a:pt x="271" y="573"/>
                  </a:lnTo>
                  <a:lnTo>
                    <a:pt x="271" y="588"/>
                  </a:lnTo>
                  <a:lnTo>
                    <a:pt x="271" y="597"/>
                  </a:lnTo>
                  <a:lnTo>
                    <a:pt x="271" y="578"/>
                  </a:lnTo>
                  <a:lnTo>
                    <a:pt x="276" y="568"/>
                  </a:lnTo>
                  <a:lnTo>
                    <a:pt x="276" y="602"/>
                  </a:lnTo>
                  <a:lnTo>
                    <a:pt x="276" y="568"/>
                  </a:lnTo>
                  <a:lnTo>
                    <a:pt x="276" y="612"/>
                  </a:lnTo>
                  <a:lnTo>
                    <a:pt x="276" y="597"/>
                  </a:lnTo>
                  <a:lnTo>
                    <a:pt x="280" y="602"/>
                  </a:lnTo>
                  <a:lnTo>
                    <a:pt x="280" y="588"/>
                  </a:lnTo>
                  <a:lnTo>
                    <a:pt x="280" y="583"/>
                  </a:lnTo>
                  <a:lnTo>
                    <a:pt x="280" y="607"/>
                  </a:lnTo>
                  <a:lnTo>
                    <a:pt x="284" y="573"/>
                  </a:lnTo>
                  <a:lnTo>
                    <a:pt x="284" y="578"/>
                  </a:lnTo>
                  <a:lnTo>
                    <a:pt x="284" y="588"/>
                  </a:lnTo>
                  <a:lnTo>
                    <a:pt x="284" y="563"/>
                  </a:lnTo>
                  <a:lnTo>
                    <a:pt x="288" y="568"/>
                  </a:lnTo>
                  <a:lnTo>
                    <a:pt x="288" y="597"/>
                  </a:lnTo>
                  <a:lnTo>
                    <a:pt x="288" y="588"/>
                  </a:lnTo>
                  <a:lnTo>
                    <a:pt x="288" y="597"/>
                  </a:lnTo>
                  <a:lnTo>
                    <a:pt x="288" y="563"/>
                  </a:lnTo>
                  <a:lnTo>
                    <a:pt x="292" y="578"/>
                  </a:lnTo>
                  <a:lnTo>
                    <a:pt x="292" y="592"/>
                  </a:lnTo>
                  <a:lnTo>
                    <a:pt x="292" y="583"/>
                  </a:lnTo>
                  <a:lnTo>
                    <a:pt x="292" y="602"/>
                  </a:lnTo>
                  <a:lnTo>
                    <a:pt x="296" y="607"/>
                  </a:lnTo>
                  <a:lnTo>
                    <a:pt x="296" y="602"/>
                  </a:lnTo>
                  <a:lnTo>
                    <a:pt x="296" y="578"/>
                  </a:lnTo>
                  <a:lnTo>
                    <a:pt x="296" y="588"/>
                  </a:lnTo>
                  <a:lnTo>
                    <a:pt x="296" y="622"/>
                  </a:lnTo>
                  <a:lnTo>
                    <a:pt x="301" y="617"/>
                  </a:lnTo>
                  <a:lnTo>
                    <a:pt x="301" y="573"/>
                  </a:lnTo>
                  <a:lnTo>
                    <a:pt x="301" y="592"/>
                  </a:lnTo>
                  <a:lnTo>
                    <a:pt x="305" y="578"/>
                  </a:lnTo>
                  <a:lnTo>
                    <a:pt x="305" y="588"/>
                  </a:lnTo>
                  <a:lnTo>
                    <a:pt x="305" y="573"/>
                  </a:lnTo>
                  <a:lnTo>
                    <a:pt x="305" y="597"/>
                  </a:lnTo>
                  <a:lnTo>
                    <a:pt x="309" y="588"/>
                  </a:lnTo>
                  <a:lnTo>
                    <a:pt x="309" y="592"/>
                  </a:lnTo>
                  <a:lnTo>
                    <a:pt x="309" y="588"/>
                  </a:lnTo>
                  <a:lnTo>
                    <a:pt x="309" y="583"/>
                  </a:lnTo>
                  <a:lnTo>
                    <a:pt x="309" y="597"/>
                  </a:lnTo>
                  <a:lnTo>
                    <a:pt x="313" y="583"/>
                  </a:lnTo>
                  <a:lnTo>
                    <a:pt x="313" y="588"/>
                  </a:lnTo>
                  <a:lnTo>
                    <a:pt x="313" y="573"/>
                  </a:lnTo>
                  <a:lnTo>
                    <a:pt x="313" y="592"/>
                  </a:lnTo>
                  <a:lnTo>
                    <a:pt x="313" y="602"/>
                  </a:lnTo>
                  <a:lnTo>
                    <a:pt x="317" y="592"/>
                  </a:lnTo>
                  <a:lnTo>
                    <a:pt x="317" y="602"/>
                  </a:lnTo>
                  <a:lnTo>
                    <a:pt x="317" y="631"/>
                  </a:lnTo>
                  <a:lnTo>
                    <a:pt x="317" y="573"/>
                  </a:lnTo>
                  <a:lnTo>
                    <a:pt x="321" y="602"/>
                  </a:lnTo>
                  <a:lnTo>
                    <a:pt x="321" y="573"/>
                  </a:lnTo>
                  <a:lnTo>
                    <a:pt x="321" y="592"/>
                  </a:lnTo>
                  <a:lnTo>
                    <a:pt x="321" y="607"/>
                  </a:lnTo>
                  <a:lnTo>
                    <a:pt x="321" y="597"/>
                  </a:lnTo>
                  <a:lnTo>
                    <a:pt x="326" y="607"/>
                  </a:lnTo>
                  <a:lnTo>
                    <a:pt x="326" y="602"/>
                  </a:lnTo>
                  <a:lnTo>
                    <a:pt x="326" y="578"/>
                  </a:lnTo>
                  <a:lnTo>
                    <a:pt x="326" y="602"/>
                  </a:lnTo>
                  <a:lnTo>
                    <a:pt x="326" y="588"/>
                  </a:lnTo>
                  <a:lnTo>
                    <a:pt x="330" y="583"/>
                  </a:lnTo>
                  <a:lnTo>
                    <a:pt x="330" y="568"/>
                  </a:lnTo>
                  <a:lnTo>
                    <a:pt x="330" y="573"/>
                  </a:lnTo>
                  <a:lnTo>
                    <a:pt x="330" y="583"/>
                  </a:lnTo>
                  <a:lnTo>
                    <a:pt x="330" y="544"/>
                  </a:lnTo>
                  <a:lnTo>
                    <a:pt x="334" y="592"/>
                  </a:lnTo>
                  <a:lnTo>
                    <a:pt x="334" y="612"/>
                  </a:lnTo>
                  <a:lnTo>
                    <a:pt x="334" y="602"/>
                  </a:lnTo>
                  <a:lnTo>
                    <a:pt x="334" y="592"/>
                  </a:lnTo>
                  <a:lnTo>
                    <a:pt x="338" y="597"/>
                  </a:lnTo>
                  <a:lnTo>
                    <a:pt x="338" y="583"/>
                  </a:lnTo>
                  <a:lnTo>
                    <a:pt x="338" y="607"/>
                  </a:lnTo>
                  <a:lnTo>
                    <a:pt x="342" y="568"/>
                  </a:lnTo>
                  <a:lnTo>
                    <a:pt x="342" y="592"/>
                  </a:lnTo>
                  <a:lnTo>
                    <a:pt x="342" y="597"/>
                  </a:lnTo>
                  <a:lnTo>
                    <a:pt x="342" y="592"/>
                  </a:lnTo>
                  <a:lnTo>
                    <a:pt x="347" y="602"/>
                  </a:lnTo>
                  <a:lnTo>
                    <a:pt x="347" y="568"/>
                  </a:lnTo>
                  <a:lnTo>
                    <a:pt x="347" y="602"/>
                  </a:lnTo>
                  <a:lnTo>
                    <a:pt x="347" y="592"/>
                  </a:lnTo>
                  <a:lnTo>
                    <a:pt x="351" y="626"/>
                  </a:lnTo>
                  <a:lnTo>
                    <a:pt x="351" y="578"/>
                  </a:lnTo>
                  <a:lnTo>
                    <a:pt x="351" y="592"/>
                  </a:lnTo>
                  <a:lnTo>
                    <a:pt x="351" y="583"/>
                  </a:lnTo>
                  <a:lnTo>
                    <a:pt x="351" y="573"/>
                  </a:lnTo>
                  <a:lnTo>
                    <a:pt x="355" y="597"/>
                  </a:lnTo>
                  <a:lnTo>
                    <a:pt x="355" y="588"/>
                  </a:lnTo>
                  <a:lnTo>
                    <a:pt x="355" y="592"/>
                  </a:lnTo>
                  <a:lnTo>
                    <a:pt x="355" y="622"/>
                  </a:lnTo>
                  <a:lnTo>
                    <a:pt x="355" y="602"/>
                  </a:lnTo>
                  <a:lnTo>
                    <a:pt x="359" y="588"/>
                  </a:lnTo>
                  <a:lnTo>
                    <a:pt x="359" y="573"/>
                  </a:lnTo>
                  <a:lnTo>
                    <a:pt x="359" y="602"/>
                  </a:lnTo>
                  <a:lnTo>
                    <a:pt x="359" y="597"/>
                  </a:lnTo>
                  <a:lnTo>
                    <a:pt x="359" y="592"/>
                  </a:lnTo>
                  <a:lnTo>
                    <a:pt x="363" y="578"/>
                  </a:lnTo>
                  <a:lnTo>
                    <a:pt x="363" y="583"/>
                  </a:lnTo>
                  <a:lnTo>
                    <a:pt x="363" y="602"/>
                  </a:lnTo>
                  <a:lnTo>
                    <a:pt x="363" y="588"/>
                  </a:lnTo>
                  <a:lnTo>
                    <a:pt x="367" y="597"/>
                  </a:lnTo>
                  <a:lnTo>
                    <a:pt x="367" y="573"/>
                  </a:lnTo>
                  <a:lnTo>
                    <a:pt x="367" y="592"/>
                  </a:lnTo>
                  <a:lnTo>
                    <a:pt x="367" y="588"/>
                  </a:lnTo>
                  <a:lnTo>
                    <a:pt x="367" y="592"/>
                  </a:lnTo>
                  <a:lnTo>
                    <a:pt x="372" y="602"/>
                  </a:lnTo>
                  <a:lnTo>
                    <a:pt x="372" y="592"/>
                  </a:lnTo>
                  <a:lnTo>
                    <a:pt x="372" y="588"/>
                  </a:lnTo>
                  <a:lnTo>
                    <a:pt x="372" y="592"/>
                  </a:lnTo>
                  <a:lnTo>
                    <a:pt x="372" y="607"/>
                  </a:lnTo>
                  <a:lnTo>
                    <a:pt x="376" y="583"/>
                  </a:lnTo>
                  <a:lnTo>
                    <a:pt x="376" y="607"/>
                  </a:lnTo>
                  <a:lnTo>
                    <a:pt x="376" y="602"/>
                  </a:lnTo>
                  <a:lnTo>
                    <a:pt x="376" y="597"/>
                  </a:lnTo>
                  <a:lnTo>
                    <a:pt x="376" y="583"/>
                  </a:lnTo>
                  <a:lnTo>
                    <a:pt x="380" y="568"/>
                  </a:lnTo>
                  <a:lnTo>
                    <a:pt x="380" y="617"/>
                  </a:lnTo>
                  <a:lnTo>
                    <a:pt x="380" y="578"/>
                  </a:lnTo>
                  <a:lnTo>
                    <a:pt x="380" y="592"/>
                  </a:lnTo>
                  <a:lnTo>
                    <a:pt x="384" y="597"/>
                  </a:lnTo>
                  <a:lnTo>
                    <a:pt x="384" y="607"/>
                  </a:lnTo>
                  <a:lnTo>
                    <a:pt x="384" y="583"/>
                  </a:lnTo>
                  <a:lnTo>
                    <a:pt x="384" y="573"/>
                  </a:lnTo>
                  <a:lnTo>
                    <a:pt x="384" y="597"/>
                  </a:lnTo>
                  <a:lnTo>
                    <a:pt x="388" y="607"/>
                  </a:lnTo>
                  <a:lnTo>
                    <a:pt x="388" y="597"/>
                  </a:lnTo>
                  <a:lnTo>
                    <a:pt x="388" y="588"/>
                  </a:lnTo>
                  <a:lnTo>
                    <a:pt x="388" y="563"/>
                  </a:lnTo>
                  <a:lnTo>
                    <a:pt x="388" y="622"/>
                  </a:lnTo>
                  <a:lnTo>
                    <a:pt x="392" y="588"/>
                  </a:lnTo>
                  <a:lnTo>
                    <a:pt x="392" y="612"/>
                  </a:lnTo>
                  <a:lnTo>
                    <a:pt x="392" y="597"/>
                  </a:lnTo>
                  <a:lnTo>
                    <a:pt x="392" y="578"/>
                  </a:lnTo>
                  <a:lnTo>
                    <a:pt x="397" y="568"/>
                  </a:lnTo>
                  <a:lnTo>
                    <a:pt x="397" y="602"/>
                  </a:lnTo>
                  <a:lnTo>
                    <a:pt x="397" y="568"/>
                  </a:lnTo>
                  <a:lnTo>
                    <a:pt x="397" y="583"/>
                  </a:lnTo>
                  <a:lnTo>
                    <a:pt x="397" y="568"/>
                  </a:lnTo>
                  <a:lnTo>
                    <a:pt x="401" y="583"/>
                  </a:lnTo>
                  <a:lnTo>
                    <a:pt x="401" y="607"/>
                  </a:lnTo>
                  <a:lnTo>
                    <a:pt x="401" y="573"/>
                  </a:lnTo>
                  <a:lnTo>
                    <a:pt x="401" y="592"/>
                  </a:lnTo>
                  <a:lnTo>
                    <a:pt x="405" y="592"/>
                  </a:lnTo>
                  <a:lnTo>
                    <a:pt x="405" y="602"/>
                  </a:lnTo>
                  <a:lnTo>
                    <a:pt x="405" y="583"/>
                  </a:lnTo>
                  <a:lnTo>
                    <a:pt x="405" y="597"/>
                  </a:lnTo>
                  <a:lnTo>
                    <a:pt x="405" y="592"/>
                  </a:lnTo>
                  <a:lnTo>
                    <a:pt x="409" y="588"/>
                  </a:lnTo>
                  <a:lnTo>
                    <a:pt x="409" y="578"/>
                  </a:lnTo>
                  <a:lnTo>
                    <a:pt x="409" y="592"/>
                  </a:lnTo>
                  <a:lnTo>
                    <a:pt x="413" y="588"/>
                  </a:lnTo>
                  <a:lnTo>
                    <a:pt x="413" y="612"/>
                  </a:lnTo>
                  <a:lnTo>
                    <a:pt x="413" y="563"/>
                  </a:lnTo>
                  <a:lnTo>
                    <a:pt x="413" y="602"/>
                  </a:lnTo>
                  <a:lnTo>
                    <a:pt x="413" y="592"/>
                  </a:lnTo>
                  <a:lnTo>
                    <a:pt x="418" y="583"/>
                  </a:lnTo>
                  <a:lnTo>
                    <a:pt x="418" y="573"/>
                  </a:lnTo>
                  <a:lnTo>
                    <a:pt x="418" y="588"/>
                  </a:lnTo>
                  <a:lnTo>
                    <a:pt x="418" y="578"/>
                  </a:lnTo>
                  <a:lnTo>
                    <a:pt x="418" y="583"/>
                  </a:lnTo>
                  <a:lnTo>
                    <a:pt x="422" y="592"/>
                  </a:lnTo>
                  <a:lnTo>
                    <a:pt x="422" y="588"/>
                  </a:lnTo>
                  <a:lnTo>
                    <a:pt x="422" y="622"/>
                  </a:lnTo>
                  <a:lnTo>
                    <a:pt x="422" y="597"/>
                  </a:lnTo>
                  <a:lnTo>
                    <a:pt x="422" y="588"/>
                  </a:lnTo>
                  <a:lnTo>
                    <a:pt x="426" y="612"/>
                  </a:lnTo>
                  <a:lnTo>
                    <a:pt x="426" y="607"/>
                  </a:lnTo>
                  <a:lnTo>
                    <a:pt x="426" y="583"/>
                  </a:lnTo>
                  <a:lnTo>
                    <a:pt x="426" y="592"/>
                  </a:lnTo>
                  <a:lnTo>
                    <a:pt x="430" y="612"/>
                  </a:lnTo>
                  <a:lnTo>
                    <a:pt x="430" y="607"/>
                  </a:lnTo>
                  <a:lnTo>
                    <a:pt x="430" y="597"/>
                  </a:lnTo>
                  <a:lnTo>
                    <a:pt x="430" y="592"/>
                  </a:lnTo>
                  <a:lnTo>
                    <a:pt x="430" y="607"/>
                  </a:lnTo>
                  <a:lnTo>
                    <a:pt x="434" y="578"/>
                  </a:lnTo>
                  <a:lnTo>
                    <a:pt x="434" y="592"/>
                  </a:lnTo>
                  <a:lnTo>
                    <a:pt x="434" y="583"/>
                  </a:lnTo>
                  <a:lnTo>
                    <a:pt x="434" y="617"/>
                  </a:lnTo>
                  <a:lnTo>
                    <a:pt x="434" y="592"/>
                  </a:lnTo>
                  <a:lnTo>
                    <a:pt x="438" y="588"/>
                  </a:lnTo>
                  <a:lnTo>
                    <a:pt x="438" y="578"/>
                  </a:lnTo>
                  <a:lnTo>
                    <a:pt x="438" y="612"/>
                  </a:lnTo>
                  <a:lnTo>
                    <a:pt x="438" y="583"/>
                  </a:lnTo>
                  <a:lnTo>
                    <a:pt x="443" y="588"/>
                  </a:lnTo>
                  <a:lnTo>
                    <a:pt x="443" y="578"/>
                  </a:lnTo>
                  <a:lnTo>
                    <a:pt x="443" y="583"/>
                  </a:lnTo>
                  <a:lnTo>
                    <a:pt x="443" y="592"/>
                  </a:lnTo>
                  <a:lnTo>
                    <a:pt x="447" y="607"/>
                  </a:lnTo>
                  <a:lnTo>
                    <a:pt x="447" y="588"/>
                  </a:lnTo>
                  <a:lnTo>
                    <a:pt x="447" y="563"/>
                  </a:lnTo>
                  <a:lnTo>
                    <a:pt x="447" y="592"/>
                  </a:lnTo>
                  <a:lnTo>
                    <a:pt x="451" y="622"/>
                  </a:lnTo>
                  <a:lnTo>
                    <a:pt x="451" y="568"/>
                  </a:lnTo>
                  <a:lnTo>
                    <a:pt x="451" y="592"/>
                  </a:lnTo>
                  <a:lnTo>
                    <a:pt x="451" y="578"/>
                  </a:lnTo>
                  <a:lnTo>
                    <a:pt x="455" y="573"/>
                  </a:lnTo>
                  <a:lnTo>
                    <a:pt x="455" y="622"/>
                  </a:lnTo>
                  <a:lnTo>
                    <a:pt x="455" y="597"/>
                  </a:lnTo>
                  <a:lnTo>
                    <a:pt x="455" y="583"/>
                  </a:lnTo>
                  <a:lnTo>
                    <a:pt x="459" y="583"/>
                  </a:lnTo>
                  <a:lnTo>
                    <a:pt x="459" y="597"/>
                  </a:lnTo>
                  <a:lnTo>
                    <a:pt x="459" y="588"/>
                  </a:lnTo>
                  <a:lnTo>
                    <a:pt x="459" y="612"/>
                  </a:lnTo>
                  <a:lnTo>
                    <a:pt x="459" y="578"/>
                  </a:lnTo>
                  <a:lnTo>
                    <a:pt x="463" y="612"/>
                  </a:lnTo>
                  <a:lnTo>
                    <a:pt x="463" y="578"/>
                  </a:lnTo>
                  <a:lnTo>
                    <a:pt x="463" y="612"/>
                  </a:lnTo>
                  <a:lnTo>
                    <a:pt x="463" y="602"/>
                  </a:lnTo>
                  <a:lnTo>
                    <a:pt x="463" y="592"/>
                  </a:lnTo>
                  <a:lnTo>
                    <a:pt x="468" y="568"/>
                  </a:lnTo>
                  <a:lnTo>
                    <a:pt x="468" y="583"/>
                  </a:lnTo>
                  <a:lnTo>
                    <a:pt x="468" y="592"/>
                  </a:lnTo>
                  <a:lnTo>
                    <a:pt x="468" y="617"/>
                  </a:lnTo>
                  <a:lnTo>
                    <a:pt x="468" y="573"/>
                  </a:lnTo>
                  <a:lnTo>
                    <a:pt x="472" y="592"/>
                  </a:lnTo>
                  <a:lnTo>
                    <a:pt x="472" y="578"/>
                  </a:lnTo>
                  <a:lnTo>
                    <a:pt x="472" y="583"/>
                  </a:lnTo>
                  <a:lnTo>
                    <a:pt x="472" y="626"/>
                  </a:lnTo>
                  <a:lnTo>
                    <a:pt x="476" y="592"/>
                  </a:lnTo>
                  <a:lnTo>
                    <a:pt x="476" y="568"/>
                  </a:lnTo>
                  <a:lnTo>
                    <a:pt x="476" y="592"/>
                  </a:lnTo>
                  <a:lnTo>
                    <a:pt x="476" y="602"/>
                  </a:lnTo>
                  <a:lnTo>
                    <a:pt x="480" y="592"/>
                  </a:lnTo>
                  <a:lnTo>
                    <a:pt x="480" y="568"/>
                  </a:lnTo>
                  <a:lnTo>
                    <a:pt x="480" y="563"/>
                  </a:lnTo>
                  <a:lnTo>
                    <a:pt x="480" y="597"/>
                  </a:lnTo>
                  <a:lnTo>
                    <a:pt x="480" y="578"/>
                  </a:lnTo>
                  <a:lnTo>
                    <a:pt x="484" y="597"/>
                  </a:lnTo>
                  <a:lnTo>
                    <a:pt x="484" y="592"/>
                  </a:lnTo>
                  <a:lnTo>
                    <a:pt x="484" y="607"/>
                  </a:lnTo>
                  <a:lnTo>
                    <a:pt x="484" y="602"/>
                  </a:lnTo>
                  <a:lnTo>
                    <a:pt x="484" y="597"/>
                  </a:lnTo>
                  <a:lnTo>
                    <a:pt x="489" y="578"/>
                  </a:lnTo>
                  <a:lnTo>
                    <a:pt x="489" y="568"/>
                  </a:lnTo>
                  <a:lnTo>
                    <a:pt x="489" y="573"/>
                  </a:lnTo>
                  <a:lnTo>
                    <a:pt x="489" y="588"/>
                  </a:lnTo>
                  <a:lnTo>
                    <a:pt x="493" y="602"/>
                  </a:lnTo>
                  <a:lnTo>
                    <a:pt x="493" y="592"/>
                  </a:lnTo>
                  <a:lnTo>
                    <a:pt x="493" y="568"/>
                  </a:lnTo>
                  <a:lnTo>
                    <a:pt x="493" y="607"/>
                  </a:lnTo>
                  <a:lnTo>
                    <a:pt x="493" y="597"/>
                  </a:lnTo>
                  <a:lnTo>
                    <a:pt x="497" y="578"/>
                  </a:lnTo>
                  <a:lnTo>
                    <a:pt x="497" y="573"/>
                  </a:lnTo>
                  <a:lnTo>
                    <a:pt x="497" y="592"/>
                  </a:lnTo>
                  <a:lnTo>
                    <a:pt x="497" y="583"/>
                  </a:lnTo>
                  <a:lnTo>
                    <a:pt x="497" y="588"/>
                  </a:lnTo>
                  <a:lnTo>
                    <a:pt x="501" y="583"/>
                  </a:lnTo>
                  <a:lnTo>
                    <a:pt x="501" y="558"/>
                  </a:lnTo>
                  <a:lnTo>
                    <a:pt x="501" y="597"/>
                  </a:lnTo>
                  <a:lnTo>
                    <a:pt x="501" y="588"/>
                  </a:lnTo>
                  <a:lnTo>
                    <a:pt x="505" y="588"/>
                  </a:lnTo>
                  <a:lnTo>
                    <a:pt x="505" y="597"/>
                  </a:lnTo>
                  <a:lnTo>
                    <a:pt x="505" y="607"/>
                  </a:lnTo>
                  <a:lnTo>
                    <a:pt x="505" y="573"/>
                  </a:lnTo>
                  <a:lnTo>
                    <a:pt x="505" y="583"/>
                  </a:lnTo>
                  <a:lnTo>
                    <a:pt x="509" y="578"/>
                  </a:lnTo>
                  <a:lnTo>
                    <a:pt x="509" y="573"/>
                  </a:lnTo>
                  <a:lnTo>
                    <a:pt x="509" y="602"/>
                  </a:lnTo>
                  <a:lnTo>
                    <a:pt x="509" y="592"/>
                  </a:lnTo>
                  <a:lnTo>
                    <a:pt x="514" y="583"/>
                  </a:lnTo>
                  <a:lnTo>
                    <a:pt x="514" y="578"/>
                  </a:lnTo>
                  <a:lnTo>
                    <a:pt x="514" y="592"/>
                  </a:lnTo>
                  <a:lnTo>
                    <a:pt x="514" y="573"/>
                  </a:lnTo>
                  <a:lnTo>
                    <a:pt x="518" y="592"/>
                  </a:lnTo>
                  <a:lnTo>
                    <a:pt x="518" y="597"/>
                  </a:lnTo>
                  <a:lnTo>
                    <a:pt x="518" y="617"/>
                  </a:lnTo>
                  <a:lnTo>
                    <a:pt x="518" y="597"/>
                  </a:lnTo>
                  <a:lnTo>
                    <a:pt x="522" y="592"/>
                  </a:lnTo>
                  <a:lnTo>
                    <a:pt x="522" y="578"/>
                  </a:lnTo>
                  <a:lnTo>
                    <a:pt x="522" y="597"/>
                  </a:lnTo>
                  <a:lnTo>
                    <a:pt x="522" y="588"/>
                  </a:lnTo>
                  <a:lnTo>
                    <a:pt x="522" y="597"/>
                  </a:lnTo>
                  <a:lnTo>
                    <a:pt x="526" y="583"/>
                  </a:lnTo>
                  <a:lnTo>
                    <a:pt x="526" y="588"/>
                  </a:lnTo>
                  <a:lnTo>
                    <a:pt x="526" y="583"/>
                  </a:lnTo>
                  <a:lnTo>
                    <a:pt x="526" y="592"/>
                  </a:lnTo>
                  <a:lnTo>
                    <a:pt x="526" y="602"/>
                  </a:lnTo>
                  <a:lnTo>
                    <a:pt x="530" y="597"/>
                  </a:lnTo>
                  <a:lnTo>
                    <a:pt x="530" y="592"/>
                  </a:lnTo>
                  <a:lnTo>
                    <a:pt x="530" y="588"/>
                  </a:lnTo>
                  <a:lnTo>
                    <a:pt x="530" y="563"/>
                  </a:lnTo>
                  <a:lnTo>
                    <a:pt x="530" y="578"/>
                  </a:lnTo>
                  <a:lnTo>
                    <a:pt x="535" y="592"/>
                  </a:lnTo>
                  <a:lnTo>
                    <a:pt x="535" y="578"/>
                  </a:lnTo>
                  <a:lnTo>
                    <a:pt x="535" y="588"/>
                  </a:lnTo>
                  <a:lnTo>
                    <a:pt x="539" y="588"/>
                  </a:lnTo>
                  <a:lnTo>
                    <a:pt x="539" y="602"/>
                  </a:lnTo>
                  <a:lnTo>
                    <a:pt x="539" y="597"/>
                  </a:lnTo>
                  <a:lnTo>
                    <a:pt x="539" y="602"/>
                  </a:lnTo>
                  <a:lnTo>
                    <a:pt x="543" y="597"/>
                  </a:lnTo>
                  <a:lnTo>
                    <a:pt x="543" y="588"/>
                  </a:lnTo>
                  <a:lnTo>
                    <a:pt x="543" y="592"/>
                  </a:lnTo>
                  <a:lnTo>
                    <a:pt x="543" y="597"/>
                  </a:lnTo>
                  <a:lnTo>
                    <a:pt x="543" y="578"/>
                  </a:lnTo>
                  <a:lnTo>
                    <a:pt x="547" y="592"/>
                  </a:lnTo>
                  <a:lnTo>
                    <a:pt x="547" y="612"/>
                  </a:lnTo>
                  <a:lnTo>
                    <a:pt x="547" y="588"/>
                  </a:lnTo>
                  <a:lnTo>
                    <a:pt x="551" y="597"/>
                  </a:lnTo>
                  <a:lnTo>
                    <a:pt x="551" y="588"/>
                  </a:lnTo>
                  <a:lnTo>
                    <a:pt x="551" y="612"/>
                  </a:lnTo>
                  <a:lnTo>
                    <a:pt x="551" y="583"/>
                  </a:lnTo>
                  <a:lnTo>
                    <a:pt x="555" y="602"/>
                  </a:lnTo>
                  <a:lnTo>
                    <a:pt x="555" y="592"/>
                  </a:lnTo>
                  <a:lnTo>
                    <a:pt x="555" y="597"/>
                  </a:lnTo>
                  <a:lnTo>
                    <a:pt x="555" y="588"/>
                  </a:lnTo>
                  <a:lnTo>
                    <a:pt x="560" y="578"/>
                  </a:lnTo>
                  <a:lnTo>
                    <a:pt x="560" y="583"/>
                  </a:lnTo>
                  <a:lnTo>
                    <a:pt x="560" y="612"/>
                  </a:lnTo>
                  <a:lnTo>
                    <a:pt x="560" y="607"/>
                  </a:lnTo>
                  <a:lnTo>
                    <a:pt x="560" y="583"/>
                  </a:lnTo>
                  <a:lnTo>
                    <a:pt x="564" y="592"/>
                  </a:lnTo>
                  <a:lnTo>
                    <a:pt x="564" y="578"/>
                  </a:lnTo>
                  <a:lnTo>
                    <a:pt x="564" y="607"/>
                  </a:lnTo>
                  <a:lnTo>
                    <a:pt x="564" y="592"/>
                  </a:lnTo>
                  <a:lnTo>
                    <a:pt x="568" y="588"/>
                  </a:lnTo>
                  <a:lnTo>
                    <a:pt x="568" y="597"/>
                  </a:lnTo>
                  <a:lnTo>
                    <a:pt x="568" y="583"/>
                  </a:lnTo>
                  <a:lnTo>
                    <a:pt x="572" y="568"/>
                  </a:lnTo>
                  <a:lnTo>
                    <a:pt x="572" y="573"/>
                  </a:lnTo>
                  <a:lnTo>
                    <a:pt x="572" y="583"/>
                  </a:lnTo>
                  <a:lnTo>
                    <a:pt x="572" y="612"/>
                  </a:lnTo>
                  <a:lnTo>
                    <a:pt x="572" y="573"/>
                  </a:lnTo>
                  <a:lnTo>
                    <a:pt x="576" y="583"/>
                  </a:lnTo>
                  <a:lnTo>
                    <a:pt x="576" y="588"/>
                  </a:lnTo>
                  <a:lnTo>
                    <a:pt x="576" y="622"/>
                  </a:lnTo>
                  <a:lnTo>
                    <a:pt x="576" y="583"/>
                  </a:lnTo>
                  <a:lnTo>
                    <a:pt x="580" y="578"/>
                  </a:lnTo>
                  <a:lnTo>
                    <a:pt x="580" y="622"/>
                  </a:lnTo>
                  <a:lnTo>
                    <a:pt x="580" y="578"/>
                  </a:lnTo>
                  <a:lnTo>
                    <a:pt x="585" y="588"/>
                  </a:lnTo>
                  <a:lnTo>
                    <a:pt x="585" y="568"/>
                  </a:lnTo>
                  <a:lnTo>
                    <a:pt x="585" y="578"/>
                  </a:lnTo>
                  <a:lnTo>
                    <a:pt x="585" y="588"/>
                  </a:lnTo>
                  <a:lnTo>
                    <a:pt x="585" y="597"/>
                  </a:lnTo>
                  <a:lnTo>
                    <a:pt x="589" y="592"/>
                  </a:lnTo>
                  <a:lnTo>
                    <a:pt x="589" y="597"/>
                  </a:lnTo>
                  <a:lnTo>
                    <a:pt x="589" y="563"/>
                  </a:lnTo>
                  <a:lnTo>
                    <a:pt x="589" y="583"/>
                  </a:lnTo>
                  <a:lnTo>
                    <a:pt x="589" y="592"/>
                  </a:lnTo>
                  <a:lnTo>
                    <a:pt x="593" y="597"/>
                  </a:lnTo>
                  <a:lnTo>
                    <a:pt x="597" y="592"/>
                  </a:lnTo>
                  <a:lnTo>
                    <a:pt x="597" y="607"/>
                  </a:lnTo>
                  <a:lnTo>
                    <a:pt x="597" y="592"/>
                  </a:lnTo>
                  <a:lnTo>
                    <a:pt x="597" y="597"/>
                  </a:lnTo>
                  <a:lnTo>
                    <a:pt x="597" y="622"/>
                  </a:lnTo>
                  <a:lnTo>
                    <a:pt x="601" y="578"/>
                  </a:lnTo>
                  <a:lnTo>
                    <a:pt x="601" y="607"/>
                  </a:lnTo>
                  <a:lnTo>
                    <a:pt x="601" y="592"/>
                  </a:lnTo>
                  <a:lnTo>
                    <a:pt x="601" y="578"/>
                  </a:lnTo>
                  <a:lnTo>
                    <a:pt x="601" y="607"/>
                  </a:lnTo>
                  <a:lnTo>
                    <a:pt x="606" y="573"/>
                  </a:lnTo>
                  <a:lnTo>
                    <a:pt x="606" y="592"/>
                  </a:lnTo>
                  <a:lnTo>
                    <a:pt x="606" y="588"/>
                  </a:lnTo>
                  <a:lnTo>
                    <a:pt x="606" y="602"/>
                  </a:lnTo>
                  <a:lnTo>
                    <a:pt x="606" y="588"/>
                  </a:lnTo>
                  <a:lnTo>
                    <a:pt x="610" y="592"/>
                  </a:lnTo>
                  <a:lnTo>
                    <a:pt x="610" y="583"/>
                  </a:lnTo>
                  <a:lnTo>
                    <a:pt x="610" y="602"/>
                  </a:lnTo>
                  <a:lnTo>
                    <a:pt x="610" y="588"/>
                  </a:lnTo>
                  <a:lnTo>
                    <a:pt x="614" y="578"/>
                  </a:lnTo>
                  <a:lnTo>
                    <a:pt x="614" y="597"/>
                  </a:lnTo>
                  <a:lnTo>
                    <a:pt x="614" y="588"/>
                  </a:lnTo>
                  <a:lnTo>
                    <a:pt x="614" y="573"/>
                  </a:lnTo>
                  <a:lnTo>
                    <a:pt x="614" y="588"/>
                  </a:lnTo>
                  <a:lnTo>
                    <a:pt x="618" y="578"/>
                  </a:lnTo>
                  <a:lnTo>
                    <a:pt x="618" y="558"/>
                  </a:lnTo>
                  <a:lnTo>
                    <a:pt x="618" y="588"/>
                  </a:lnTo>
                  <a:lnTo>
                    <a:pt x="618" y="573"/>
                  </a:lnTo>
                  <a:lnTo>
                    <a:pt x="618" y="597"/>
                  </a:lnTo>
                  <a:lnTo>
                    <a:pt x="622" y="573"/>
                  </a:lnTo>
                  <a:lnTo>
                    <a:pt x="622" y="607"/>
                  </a:lnTo>
                  <a:lnTo>
                    <a:pt x="622" y="578"/>
                  </a:lnTo>
                  <a:lnTo>
                    <a:pt x="622" y="592"/>
                  </a:lnTo>
                  <a:lnTo>
                    <a:pt x="626" y="583"/>
                  </a:lnTo>
                  <a:lnTo>
                    <a:pt x="626" y="588"/>
                  </a:lnTo>
                  <a:lnTo>
                    <a:pt x="626" y="583"/>
                  </a:lnTo>
                  <a:lnTo>
                    <a:pt x="626" y="578"/>
                  </a:lnTo>
                  <a:lnTo>
                    <a:pt x="631" y="588"/>
                  </a:lnTo>
                  <a:lnTo>
                    <a:pt x="631" y="568"/>
                  </a:lnTo>
                  <a:lnTo>
                    <a:pt x="631" y="592"/>
                  </a:lnTo>
                  <a:lnTo>
                    <a:pt x="631" y="588"/>
                  </a:lnTo>
                  <a:lnTo>
                    <a:pt x="635" y="597"/>
                  </a:lnTo>
                  <a:lnTo>
                    <a:pt x="635" y="573"/>
                  </a:lnTo>
                  <a:lnTo>
                    <a:pt x="635" y="588"/>
                  </a:lnTo>
                  <a:lnTo>
                    <a:pt x="635" y="583"/>
                  </a:lnTo>
                  <a:lnTo>
                    <a:pt x="635" y="597"/>
                  </a:lnTo>
                  <a:lnTo>
                    <a:pt x="639" y="583"/>
                  </a:lnTo>
                  <a:lnTo>
                    <a:pt x="639" y="617"/>
                  </a:lnTo>
                  <a:lnTo>
                    <a:pt x="639" y="558"/>
                  </a:lnTo>
                  <a:lnTo>
                    <a:pt x="639" y="597"/>
                  </a:lnTo>
                  <a:lnTo>
                    <a:pt x="639" y="607"/>
                  </a:lnTo>
                  <a:lnTo>
                    <a:pt x="643" y="597"/>
                  </a:lnTo>
                  <a:lnTo>
                    <a:pt x="643" y="568"/>
                  </a:lnTo>
                  <a:lnTo>
                    <a:pt x="643" y="583"/>
                  </a:lnTo>
                  <a:lnTo>
                    <a:pt x="643" y="602"/>
                  </a:lnTo>
                  <a:lnTo>
                    <a:pt x="647" y="558"/>
                  </a:lnTo>
                  <a:lnTo>
                    <a:pt x="647" y="597"/>
                  </a:lnTo>
                  <a:lnTo>
                    <a:pt x="647" y="583"/>
                  </a:lnTo>
                  <a:lnTo>
                    <a:pt x="647" y="592"/>
                  </a:lnTo>
                  <a:lnTo>
                    <a:pt x="651" y="612"/>
                  </a:lnTo>
                  <a:lnTo>
                    <a:pt x="651" y="597"/>
                  </a:lnTo>
                  <a:lnTo>
                    <a:pt x="651" y="568"/>
                  </a:lnTo>
                  <a:lnTo>
                    <a:pt x="651" y="588"/>
                  </a:lnTo>
                  <a:lnTo>
                    <a:pt x="656" y="568"/>
                  </a:lnTo>
                  <a:lnTo>
                    <a:pt x="656" y="597"/>
                  </a:lnTo>
                  <a:lnTo>
                    <a:pt x="656" y="602"/>
                  </a:lnTo>
                  <a:lnTo>
                    <a:pt x="660" y="568"/>
                  </a:lnTo>
                  <a:lnTo>
                    <a:pt x="660" y="602"/>
                  </a:lnTo>
                  <a:lnTo>
                    <a:pt x="660" y="588"/>
                  </a:lnTo>
                  <a:lnTo>
                    <a:pt x="660" y="583"/>
                  </a:lnTo>
                  <a:lnTo>
                    <a:pt x="664" y="597"/>
                  </a:lnTo>
                  <a:lnTo>
                    <a:pt x="664" y="588"/>
                  </a:lnTo>
                  <a:lnTo>
                    <a:pt x="664" y="568"/>
                  </a:lnTo>
                  <a:lnTo>
                    <a:pt x="664" y="602"/>
                  </a:lnTo>
                  <a:lnTo>
                    <a:pt x="664" y="568"/>
                  </a:lnTo>
                  <a:lnTo>
                    <a:pt x="668" y="588"/>
                  </a:lnTo>
                  <a:lnTo>
                    <a:pt x="668" y="597"/>
                  </a:lnTo>
                  <a:lnTo>
                    <a:pt x="668" y="617"/>
                  </a:lnTo>
                  <a:lnTo>
                    <a:pt x="668" y="592"/>
                  </a:lnTo>
                  <a:lnTo>
                    <a:pt x="668" y="588"/>
                  </a:lnTo>
                  <a:lnTo>
                    <a:pt x="672" y="563"/>
                  </a:lnTo>
                  <a:lnTo>
                    <a:pt x="672" y="568"/>
                  </a:lnTo>
                  <a:lnTo>
                    <a:pt x="672" y="588"/>
                  </a:lnTo>
                  <a:lnTo>
                    <a:pt x="677" y="602"/>
                  </a:lnTo>
                  <a:lnTo>
                    <a:pt x="677" y="607"/>
                  </a:lnTo>
                  <a:lnTo>
                    <a:pt x="677" y="573"/>
                  </a:lnTo>
                  <a:lnTo>
                    <a:pt x="677" y="617"/>
                  </a:lnTo>
                  <a:lnTo>
                    <a:pt x="677" y="583"/>
                  </a:lnTo>
                  <a:lnTo>
                    <a:pt x="681" y="602"/>
                  </a:lnTo>
                  <a:lnTo>
                    <a:pt x="681" y="568"/>
                  </a:lnTo>
                  <a:lnTo>
                    <a:pt x="681" y="583"/>
                  </a:lnTo>
                  <a:lnTo>
                    <a:pt x="681" y="588"/>
                  </a:lnTo>
                  <a:lnTo>
                    <a:pt x="681" y="592"/>
                  </a:lnTo>
                  <a:lnTo>
                    <a:pt x="685" y="588"/>
                  </a:lnTo>
                  <a:lnTo>
                    <a:pt x="685" y="583"/>
                  </a:lnTo>
                  <a:lnTo>
                    <a:pt x="685" y="563"/>
                  </a:lnTo>
                  <a:lnTo>
                    <a:pt x="685" y="592"/>
                  </a:lnTo>
                  <a:lnTo>
                    <a:pt x="685" y="597"/>
                  </a:lnTo>
                  <a:lnTo>
                    <a:pt x="689" y="568"/>
                  </a:lnTo>
                  <a:lnTo>
                    <a:pt x="689" y="578"/>
                  </a:lnTo>
                  <a:lnTo>
                    <a:pt x="689" y="573"/>
                  </a:lnTo>
                  <a:lnTo>
                    <a:pt x="689" y="588"/>
                  </a:lnTo>
                  <a:lnTo>
                    <a:pt x="693" y="588"/>
                  </a:lnTo>
                  <a:lnTo>
                    <a:pt x="693" y="549"/>
                  </a:lnTo>
                  <a:lnTo>
                    <a:pt x="693" y="573"/>
                  </a:lnTo>
                  <a:lnTo>
                    <a:pt x="693" y="583"/>
                  </a:lnTo>
                  <a:lnTo>
                    <a:pt x="693" y="592"/>
                  </a:lnTo>
                  <a:lnTo>
                    <a:pt x="697" y="568"/>
                  </a:lnTo>
                  <a:lnTo>
                    <a:pt x="697" y="583"/>
                  </a:lnTo>
                  <a:lnTo>
                    <a:pt x="697" y="563"/>
                  </a:lnTo>
                  <a:lnTo>
                    <a:pt x="697" y="583"/>
                  </a:lnTo>
                  <a:lnTo>
                    <a:pt x="702" y="568"/>
                  </a:lnTo>
                  <a:lnTo>
                    <a:pt x="702" y="578"/>
                  </a:lnTo>
                  <a:lnTo>
                    <a:pt x="702" y="588"/>
                  </a:lnTo>
                  <a:lnTo>
                    <a:pt x="702" y="602"/>
                  </a:lnTo>
                  <a:lnTo>
                    <a:pt x="706" y="573"/>
                  </a:lnTo>
                  <a:lnTo>
                    <a:pt x="706" y="568"/>
                  </a:lnTo>
                  <a:lnTo>
                    <a:pt x="706" y="583"/>
                  </a:lnTo>
                  <a:lnTo>
                    <a:pt x="706" y="578"/>
                  </a:lnTo>
                  <a:lnTo>
                    <a:pt x="706" y="558"/>
                  </a:lnTo>
                  <a:lnTo>
                    <a:pt x="710" y="583"/>
                  </a:lnTo>
                  <a:lnTo>
                    <a:pt x="710" y="578"/>
                  </a:lnTo>
                  <a:lnTo>
                    <a:pt x="710" y="573"/>
                  </a:lnTo>
                  <a:lnTo>
                    <a:pt x="710" y="563"/>
                  </a:lnTo>
                  <a:lnTo>
                    <a:pt x="714" y="568"/>
                  </a:lnTo>
                  <a:lnTo>
                    <a:pt x="714" y="597"/>
                  </a:lnTo>
                  <a:lnTo>
                    <a:pt x="714" y="592"/>
                  </a:lnTo>
                  <a:lnTo>
                    <a:pt x="714" y="563"/>
                  </a:lnTo>
                  <a:lnTo>
                    <a:pt x="714" y="568"/>
                  </a:lnTo>
                  <a:lnTo>
                    <a:pt x="718" y="583"/>
                  </a:lnTo>
                  <a:lnTo>
                    <a:pt x="718" y="568"/>
                  </a:lnTo>
                  <a:lnTo>
                    <a:pt x="718" y="554"/>
                  </a:lnTo>
                  <a:lnTo>
                    <a:pt x="718" y="549"/>
                  </a:lnTo>
                  <a:lnTo>
                    <a:pt x="722" y="558"/>
                  </a:lnTo>
                  <a:lnTo>
                    <a:pt x="722" y="544"/>
                  </a:lnTo>
                  <a:lnTo>
                    <a:pt x="722" y="515"/>
                  </a:lnTo>
                  <a:lnTo>
                    <a:pt x="722" y="549"/>
                  </a:lnTo>
                  <a:lnTo>
                    <a:pt x="722" y="539"/>
                  </a:lnTo>
                  <a:lnTo>
                    <a:pt x="727" y="524"/>
                  </a:lnTo>
                  <a:lnTo>
                    <a:pt x="727" y="544"/>
                  </a:lnTo>
                  <a:lnTo>
                    <a:pt x="727" y="505"/>
                  </a:lnTo>
                  <a:lnTo>
                    <a:pt x="727" y="524"/>
                  </a:lnTo>
                  <a:lnTo>
                    <a:pt x="727" y="515"/>
                  </a:lnTo>
                  <a:lnTo>
                    <a:pt x="731" y="500"/>
                  </a:lnTo>
                  <a:lnTo>
                    <a:pt x="731" y="476"/>
                  </a:lnTo>
                  <a:lnTo>
                    <a:pt x="731" y="461"/>
                  </a:lnTo>
                  <a:lnTo>
                    <a:pt x="731" y="456"/>
                  </a:lnTo>
                  <a:lnTo>
                    <a:pt x="731" y="442"/>
                  </a:lnTo>
                  <a:lnTo>
                    <a:pt x="735" y="427"/>
                  </a:lnTo>
                  <a:lnTo>
                    <a:pt x="735" y="379"/>
                  </a:lnTo>
                  <a:lnTo>
                    <a:pt x="735" y="340"/>
                  </a:lnTo>
                  <a:lnTo>
                    <a:pt x="735" y="306"/>
                  </a:lnTo>
                  <a:lnTo>
                    <a:pt x="739" y="277"/>
                  </a:lnTo>
                  <a:lnTo>
                    <a:pt x="739" y="194"/>
                  </a:lnTo>
                  <a:lnTo>
                    <a:pt x="739" y="126"/>
                  </a:lnTo>
                  <a:lnTo>
                    <a:pt x="739" y="107"/>
                  </a:lnTo>
                  <a:lnTo>
                    <a:pt x="739" y="53"/>
                  </a:lnTo>
                  <a:lnTo>
                    <a:pt x="743" y="14"/>
                  </a:lnTo>
                  <a:lnTo>
                    <a:pt x="743" y="0"/>
                  </a:lnTo>
                  <a:lnTo>
                    <a:pt x="743" y="48"/>
                  </a:lnTo>
                  <a:lnTo>
                    <a:pt x="743" y="68"/>
                  </a:lnTo>
                  <a:lnTo>
                    <a:pt x="743" y="131"/>
                  </a:lnTo>
                  <a:lnTo>
                    <a:pt x="748" y="155"/>
                  </a:lnTo>
                  <a:lnTo>
                    <a:pt x="748" y="272"/>
                  </a:lnTo>
                  <a:lnTo>
                    <a:pt x="748" y="301"/>
                  </a:lnTo>
                  <a:lnTo>
                    <a:pt x="748" y="330"/>
                  </a:lnTo>
                  <a:lnTo>
                    <a:pt x="752" y="364"/>
                  </a:lnTo>
                  <a:lnTo>
                    <a:pt x="752" y="383"/>
                  </a:lnTo>
                  <a:lnTo>
                    <a:pt x="752" y="403"/>
                  </a:lnTo>
                  <a:lnTo>
                    <a:pt x="752" y="461"/>
                  </a:lnTo>
                  <a:lnTo>
                    <a:pt x="756" y="495"/>
                  </a:lnTo>
                  <a:lnTo>
                    <a:pt x="756" y="510"/>
                  </a:lnTo>
                  <a:lnTo>
                    <a:pt x="756" y="490"/>
                  </a:lnTo>
                  <a:lnTo>
                    <a:pt x="756" y="529"/>
                  </a:lnTo>
                  <a:lnTo>
                    <a:pt x="756" y="515"/>
                  </a:lnTo>
                  <a:lnTo>
                    <a:pt x="760" y="534"/>
                  </a:lnTo>
                  <a:lnTo>
                    <a:pt x="760" y="544"/>
                  </a:lnTo>
                  <a:lnTo>
                    <a:pt x="760" y="519"/>
                  </a:lnTo>
                  <a:lnTo>
                    <a:pt x="760" y="539"/>
                  </a:lnTo>
                  <a:lnTo>
                    <a:pt x="760" y="544"/>
                  </a:lnTo>
                  <a:lnTo>
                    <a:pt x="764" y="563"/>
                  </a:lnTo>
                  <a:lnTo>
                    <a:pt x="764" y="554"/>
                  </a:lnTo>
                  <a:lnTo>
                    <a:pt x="764" y="583"/>
                  </a:lnTo>
                  <a:lnTo>
                    <a:pt x="764" y="549"/>
                  </a:lnTo>
                  <a:lnTo>
                    <a:pt x="768" y="578"/>
                  </a:lnTo>
                  <a:lnTo>
                    <a:pt x="768" y="549"/>
                  </a:lnTo>
                  <a:lnTo>
                    <a:pt x="768" y="568"/>
                  </a:lnTo>
                  <a:lnTo>
                    <a:pt x="773" y="578"/>
                  </a:lnTo>
                  <a:lnTo>
                    <a:pt x="773" y="558"/>
                  </a:lnTo>
                  <a:lnTo>
                    <a:pt x="773" y="578"/>
                  </a:lnTo>
                  <a:lnTo>
                    <a:pt x="773" y="558"/>
                  </a:lnTo>
                  <a:lnTo>
                    <a:pt x="777" y="592"/>
                  </a:lnTo>
                  <a:lnTo>
                    <a:pt x="777" y="607"/>
                  </a:lnTo>
                  <a:lnTo>
                    <a:pt x="777" y="549"/>
                  </a:lnTo>
                  <a:lnTo>
                    <a:pt x="777" y="588"/>
                  </a:lnTo>
                  <a:lnTo>
                    <a:pt x="777" y="592"/>
                  </a:lnTo>
                  <a:lnTo>
                    <a:pt x="781" y="578"/>
                  </a:lnTo>
                  <a:lnTo>
                    <a:pt x="781" y="592"/>
                  </a:lnTo>
                  <a:lnTo>
                    <a:pt x="781" y="597"/>
                  </a:lnTo>
                  <a:lnTo>
                    <a:pt x="781" y="568"/>
                  </a:lnTo>
                  <a:lnTo>
                    <a:pt x="785" y="568"/>
                  </a:lnTo>
                  <a:lnTo>
                    <a:pt x="785" y="597"/>
                  </a:lnTo>
                  <a:lnTo>
                    <a:pt x="785" y="573"/>
                  </a:lnTo>
                  <a:lnTo>
                    <a:pt x="785" y="592"/>
                  </a:lnTo>
                  <a:lnTo>
                    <a:pt x="785" y="578"/>
                  </a:lnTo>
                  <a:lnTo>
                    <a:pt x="789" y="583"/>
                  </a:lnTo>
                  <a:lnTo>
                    <a:pt x="789" y="592"/>
                  </a:lnTo>
                  <a:lnTo>
                    <a:pt x="789" y="549"/>
                  </a:lnTo>
                  <a:lnTo>
                    <a:pt x="789" y="592"/>
                  </a:lnTo>
                  <a:lnTo>
                    <a:pt x="789" y="563"/>
                  </a:lnTo>
                  <a:lnTo>
                    <a:pt x="794" y="583"/>
                  </a:lnTo>
                  <a:lnTo>
                    <a:pt x="794" y="588"/>
                  </a:lnTo>
                  <a:lnTo>
                    <a:pt x="798" y="568"/>
                  </a:lnTo>
                  <a:lnTo>
                    <a:pt x="798" y="607"/>
                  </a:lnTo>
                  <a:lnTo>
                    <a:pt x="802" y="602"/>
                  </a:lnTo>
                  <a:lnTo>
                    <a:pt x="802" y="558"/>
                  </a:lnTo>
                  <a:lnTo>
                    <a:pt x="802" y="597"/>
                  </a:lnTo>
                  <a:lnTo>
                    <a:pt x="802" y="588"/>
                  </a:lnTo>
                  <a:lnTo>
                    <a:pt x="806" y="592"/>
                  </a:lnTo>
                  <a:lnTo>
                    <a:pt x="806" y="578"/>
                  </a:lnTo>
                  <a:lnTo>
                    <a:pt x="806" y="612"/>
                  </a:lnTo>
                  <a:lnTo>
                    <a:pt x="806" y="573"/>
                  </a:lnTo>
                  <a:lnTo>
                    <a:pt x="810" y="583"/>
                  </a:lnTo>
                  <a:lnTo>
                    <a:pt x="810" y="588"/>
                  </a:lnTo>
                  <a:lnTo>
                    <a:pt x="810" y="597"/>
                  </a:lnTo>
                  <a:lnTo>
                    <a:pt x="810" y="592"/>
                  </a:lnTo>
                  <a:lnTo>
                    <a:pt x="814" y="597"/>
                  </a:lnTo>
                  <a:lnTo>
                    <a:pt x="814" y="588"/>
                  </a:lnTo>
                  <a:lnTo>
                    <a:pt x="814" y="568"/>
                  </a:lnTo>
                  <a:lnTo>
                    <a:pt x="814" y="578"/>
                  </a:lnTo>
                  <a:lnTo>
                    <a:pt x="814" y="602"/>
                  </a:lnTo>
                  <a:lnTo>
                    <a:pt x="819" y="588"/>
                  </a:lnTo>
                  <a:lnTo>
                    <a:pt x="819" y="607"/>
                  </a:lnTo>
                  <a:lnTo>
                    <a:pt x="819" y="602"/>
                  </a:lnTo>
                  <a:lnTo>
                    <a:pt x="819" y="583"/>
                  </a:lnTo>
                  <a:lnTo>
                    <a:pt x="823" y="592"/>
                  </a:lnTo>
                  <a:lnTo>
                    <a:pt x="823" y="617"/>
                  </a:lnTo>
                  <a:lnTo>
                    <a:pt x="823" y="588"/>
                  </a:lnTo>
                  <a:lnTo>
                    <a:pt x="823" y="592"/>
                  </a:lnTo>
                  <a:lnTo>
                    <a:pt x="823" y="568"/>
                  </a:lnTo>
                  <a:lnTo>
                    <a:pt x="827" y="588"/>
                  </a:lnTo>
                  <a:lnTo>
                    <a:pt x="827" y="602"/>
                  </a:lnTo>
                  <a:lnTo>
                    <a:pt x="827" y="588"/>
                  </a:lnTo>
                  <a:lnTo>
                    <a:pt x="831" y="583"/>
                  </a:lnTo>
                  <a:lnTo>
                    <a:pt x="831" y="597"/>
                  </a:lnTo>
                  <a:lnTo>
                    <a:pt x="831" y="583"/>
                  </a:lnTo>
                  <a:lnTo>
                    <a:pt x="831" y="612"/>
                  </a:lnTo>
                  <a:lnTo>
                    <a:pt x="835" y="592"/>
                  </a:lnTo>
                  <a:lnTo>
                    <a:pt x="835" y="583"/>
                  </a:lnTo>
                  <a:lnTo>
                    <a:pt x="835" y="617"/>
                  </a:lnTo>
                  <a:lnTo>
                    <a:pt x="835" y="622"/>
                  </a:lnTo>
                  <a:lnTo>
                    <a:pt x="835" y="602"/>
                  </a:lnTo>
                  <a:lnTo>
                    <a:pt x="839" y="573"/>
                  </a:lnTo>
                  <a:lnTo>
                    <a:pt x="839" y="597"/>
                  </a:lnTo>
                  <a:lnTo>
                    <a:pt x="839" y="583"/>
                  </a:lnTo>
                  <a:lnTo>
                    <a:pt x="839" y="592"/>
                  </a:lnTo>
                  <a:lnTo>
                    <a:pt x="839" y="573"/>
                  </a:lnTo>
                  <a:lnTo>
                    <a:pt x="844" y="583"/>
                  </a:lnTo>
                  <a:lnTo>
                    <a:pt x="844" y="578"/>
                  </a:lnTo>
                  <a:lnTo>
                    <a:pt x="844" y="607"/>
                  </a:lnTo>
                  <a:lnTo>
                    <a:pt x="844" y="583"/>
                  </a:lnTo>
                  <a:lnTo>
                    <a:pt x="848" y="617"/>
                  </a:lnTo>
                  <a:lnTo>
                    <a:pt x="848" y="592"/>
                  </a:lnTo>
                  <a:lnTo>
                    <a:pt x="848" y="588"/>
                  </a:lnTo>
                  <a:lnTo>
                    <a:pt x="848" y="578"/>
                  </a:lnTo>
                  <a:lnTo>
                    <a:pt x="848" y="568"/>
                  </a:lnTo>
                  <a:lnTo>
                    <a:pt x="852" y="592"/>
                  </a:lnTo>
                  <a:lnTo>
                    <a:pt x="852" y="597"/>
                  </a:lnTo>
                  <a:lnTo>
                    <a:pt x="852" y="602"/>
                  </a:lnTo>
                  <a:lnTo>
                    <a:pt x="852" y="597"/>
                  </a:lnTo>
                  <a:lnTo>
                    <a:pt x="856" y="583"/>
                  </a:lnTo>
                  <a:lnTo>
                    <a:pt x="856" y="592"/>
                  </a:lnTo>
                  <a:lnTo>
                    <a:pt x="856" y="602"/>
                  </a:lnTo>
                  <a:lnTo>
                    <a:pt x="856" y="607"/>
                  </a:lnTo>
                  <a:lnTo>
                    <a:pt x="860" y="583"/>
                  </a:lnTo>
                  <a:lnTo>
                    <a:pt x="860" y="597"/>
                  </a:lnTo>
                  <a:lnTo>
                    <a:pt x="860" y="563"/>
                  </a:lnTo>
                  <a:lnTo>
                    <a:pt x="860" y="588"/>
                  </a:lnTo>
                  <a:lnTo>
                    <a:pt x="865" y="568"/>
                  </a:lnTo>
                  <a:lnTo>
                    <a:pt x="865" y="597"/>
                  </a:lnTo>
                  <a:lnTo>
                    <a:pt x="865" y="607"/>
                  </a:lnTo>
                  <a:lnTo>
                    <a:pt x="865" y="588"/>
                  </a:lnTo>
                  <a:lnTo>
                    <a:pt x="865" y="568"/>
                  </a:lnTo>
                  <a:lnTo>
                    <a:pt x="869" y="602"/>
                  </a:lnTo>
                  <a:lnTo>
                    <a:pt x="869" y="597"/>
                  </a:lnTo>
                  <a:lnTo>
                    <a:pt x="869" y="583"/>
                  </a:lnTo>
                  <a:lnTo>
                    <a:pt x="869" y="592"/>
                  </a:lnTo>
                  <a:lnTo>
                    <a:pt x="873" y="573"/>
                  </a:lnTo>
                  <a:lnTo>
                    <a:pt x="873" y="583"/>
                  </a:lnTo>
                  <a:lnTo>
                    <a:pt x="873" y="597"/>
                  </a:lnTo>
                  <a:lnTo>
                    <a:pt x="873" y="592"/>
                  </a:lnTo>
                  <a:lnTo>
                    <a:pt x="877" y="622"/>
                  </a:lnTo>
                  <a:lnTo>
                    <a:pt x="877" y="583"/>
                  </a:lnTo>
                  <a:lnTo>
                    <a:pt x="877" y="588"/>
                  </a:lnTo>
                  <a:lnTo>
                    <a:pt x="877" y="607"/>
                  </a:lnTo>
                  <a:lnTo>
                    <a:pt x="877" y="592"/>
                  </a:lnTo>
                  <a:lnTo>
                    <a:pt x="881" y="602"/>
                  </a:lnTo>
                  <a:lnTo>
                    <a:pt x="881" y="583"/>
                  </a:lnTo>
                  <a:lnTo>
                    <a:pt x="881" y="602"/>
                  </a:lnTo>
                  <a:lnTo>
                    <a:pt x="881" y="607"/>
                  </a:lnTo>
                  <a:lnTo>
                    <a:pt x="881" y="602"/>
                  </a:lnTo>
                  <a:lnTo>
                    <a:pt x="885" y="578"/>
                  </a:lnTo>
                  <a:lnTo>
                    <a:pt x="885" y="597"/>
                  </a:lnTo>
                  <a:lnTo>
                    <a:pt x="885" y="583"/>
                  </a:lnTo>
                  <a:lnTo>
                    <a:pt x="885" y="597"/>
                  </a:lnTo>
                  <a:lnTo>
                    <a:pt x="885" y="617"/>
                  </a:lnTo>
                  <a:lnTo>
                    <a:pt x="890" y="573"/>
                  </a:lnTo>
                  <a:lnTo>
                    <a:pt x="890" y="597"/>
                  </a:lnTo>
                  <a:lnTo>
                    <a:pt x="890" y="583"/>
                  </a:lnTo>
                  <a:lnTo>
                    <a:pt x="890" y="578"/>
                  </a:lnTo>
                  <a:lnTo>
                    <a:pt x="894" y="573"/>
                  </a:lnTo>
                  <a:lnTo>
                    <a:pt x="894" y="602"/>
                  </a:lnTo>
                  <a:lnTo>
                    <a:pt x="894" y="573"/>
                  </a:lnTo>
                  <a:lnTo>
                    <a:pt x="894" y="597"/>
                  </a:lnTo>
                  <a:lnTo>
                    <a:pt x="898" y="617"/>
                  </a:lnTo>
                  <a:lnTo>
                    <a:pt x="898" y="602"/>
                  </a:lnTo>
                  <a:lnTo>
                    <a:pt x="898" y="588"/>
                  </a:lnTo>
                  <a:lnTo>
                    <a:pt x="898" y="602"/>
                  </a:lnTo>
                  <a:lnTo>
                    <a:pt x="898" y="588"/>
                  </a:lnTo>
                  <a:lnTo>
                    <a:pt x="902" y="612"/>
                  </a:lnTo>
                  <a:lnTo>
                    <a:pt x="902" y="588"/>
                  </a:lnTo>
                  <a:lnTo>
                    <a:pt x="902" y="597"/>
                  </a:lnTo>
                  <a:lnTo>
                    <a:pt x="902" y="592"/>
                  </a:lnTo>
                  <a:lnTo>
                    <a:pt x="906" y="588"/>
                  </a:lnTo>
                  <a:lnTo>
                    <a:pt x="906" y="563"/>
                  </a:lnTo>
                  <a:lnTo>
                    <a:pt x="906" y="588"/>
                  </a:lnTo>
                  <a:lnTo>
                    <a:pt x="906" y="592"/>
                  </a:lnTo>
                  <a:lnTo>
                    <a:pt x="906" y="597"/>
                  </a:lnTo>
                  <a:lnTo>
                    <a:pt x="910" y="588"/>
                  </a:lnTo>
                  <a:lnTo>
                    <a:pt x="910" y="612"/>
                  </a:lnTo>
                  <a:lnTo>
                    <a:pt x="910" y="588"/>
                  </a:lnTo>
                  <a:lnTo>
                    <a:pt x="910" y="602"/>
                  </a:lnTo>
                  <a:lnTo>
                    <a:pt x="910" y="588"/>
                  </a:lnTo>
                  <a:lnTo>
                    <a:pt x="915" y="602"/>
                  </a:lnTo>
                  <a:lnTo>
                    <a:pt x="915" y="617"/>
                  </a:lnTo>
                  <a:lnTo>
                    <a:pt x="915" y="597"/>
                  </a:lnTo>
                  <a:lnTo>
                    <a:pt x="915" y="573"/>
                  </a:lnTo>
                  <a:lnTo>
                    <a:pt x="915" y="602"/>
                  </a:lnTo>
                  <a:lnTo>
                    <a:pt x="919" y="602"/>
                  </a:lnTo>
                  <a:lnTo>
                    <a:pt x="919" y="573"/>
                  </a:lnTo>
                  <a:lnTo>
                    <a:pt x="919" y="578"/>
                  </a:lnTo>
                  <a:lnTo>
                    <a:pt x="919" y="583"/>
                  </a:lnTo>
                  <a:lnTo>
                    <a:pt x="923" y="597"/>
                  </a:lnTo>
                  <a:lnTo>
                    <a:pt x="923" y="573"/>
                  </a:lnTo>
                  <a:lnTo>
                    <a:pt x="923" y="617"/>
                  </a:lnTo>
                  <a:lnTo>
                    <a:pt x="923" y="597"/>
                  </a:lnTo>
                  <a:lnTo>
                    <a:pt x="923" y="583"/>
                  </a:lnTo>
                  <a:lnTo>
                    <a:pt x="927" y="597"/>
                  </a:lnTo>
                  <a:lnTo>
                    <a:pt x="927" y="578"/>
                  </a:lnTo>
                  <a:lnTo>
                    <a:pt x="927" y="602"/>
                  </a:lnTo>
                  <a:lnTo>
                    <a:pt x="927" y="607"/>
                  </a:lnTo>
                  <a:lnTo>
                    <a:pt x="927" y="602"/>
                  </a:lnTo>
                  <a:lnTo>
                    <a:pt x="931" y="583"/>
                  </a:lnTo>
                  <a:lnTo>
                    <a:pt x="931" y="602"/>
                  </a:lnTo>
                  <a:lnTo>
                    <a:pt x="931" y="592"/>
                  </a:lnTo>
                  <a:lnTo>
                    <a:pt x="931" y="607"/>
                  </a:lnTo>
                  <a:lnTo>
                    <a:pt x="931" y="588"/>
                  </a:lnTo>
                  <a:lnTo>
                    <a:pt x="936" y="583"/>
                  </a:lnTo>
                  <a:lnTo>
                    <a:pt x="936" y="622"/>
                  </a:lnTo>
                  <a:lnTo>
                    <a:pt x="936" y="592"/>
                  </a:lnTo>
                  <a:lnTo>
                    <a:pt x="936" y="597"/>
                  </a:lnTo>
                  <a:lnTo>
                    <a:pt x="940" y="583"/>
                  </a:lnTo>
                  <a:lnTo>
                    <a:pt x="940" y="573"/>
                  </a:lnTo>
                  <a:lnTo>
                    <a:pt x="940" y="592"/>
                  </a:lnTo>
                  <a:lnTo>
                    <a:pt x="940" y="583"/>
                  </a:lnTo>
                  <a:lnTo>
                    <a:pt x="940" y="597"/>
                  </a:lnTo>
                  <a:lnTo>
                    <a:pt x="944" y="602"/>
                  </a:lnTo>
                  <a:lnTo>
                    <a:pt x="944" y="568"/>
                  </a:lnTo>
                  <a:lnTo>
                    <a:pt x="944" y="588"/>
                  </a:lnTo>
                  <a:lnTo>
                    <a:pt x="944" y="607"/>
                  </a:lnTo>
                  <a:lnTo>
                    <a:pt x="948" y="597"/>
                  </a:lnTo>
                  <a:lnTo>
                    <a:pt x="948" y="568"/>
                  </a:lnTo>
                  <a:lnTo>
                    <a:pt x="948" y="588"/>
                  </a:lnTo>
                  <a:lnTo>
                    <a:pt x="948" y="563"/>
                  </a:lnTo>
                  <a:lnTo>
                    <a:pt x="948" y="597"/>
                  </a:lnTo>
                  <a:lnTo>
                    <a:pt x="952" y="597"/>
                  </a:lnTo>
                  <a:lnTo>
                    <a:pt x="952" y="583"/>
                  </a:lnTo>
                  <a:lnTo>
                    <a:pt x="952" y="607"/>
                  </a:lnTo>
                  <a:lnTo>
                    <a:pt x="952" y="602"/>
                  </a:lnTo>
                  <a:lnTo>
                    <a:pt x="956" y="592"/>
                  </a:lnTo>
                  <a:lnTo>
                    <a:pt x="956" y="583"/>
                  </a:lnTo>
                  <a:lnTo>
                    <a:pt x="956" y="597"/>
                  </a:lnTo>
                  <a:lnTo>
                    <a:pt x="956" y="602"/>
                  </a:lnTo>
                  <a:lnTo>
                    <a:pt x="956" y="597"/>
                  </a:lnTo>
                  <a:lnTo>
                    <a:pt x="961" y="592"/>
                  </a:lnTo>
                  <a:lnTo>
                    <a:pt x="961" y="568"/>
                  </a:lnTo>
                  <a:lnTo>
                    <a:pt x="961" y="578"/>
                  </a:lnTo>
                  <a:lnTo>
                    <a:pt x="961" y="588"/>
                  </a:lnTo>
                  <a:lnTo>
                    <a:pt x="965" y="592"/>
                  </a:lnTo>
                  <a:lnTo>
                    <a:pt x="965" y="617"/>
                  </a:lnTo>
                  <a:lnTo>
                    <a:pt x="965" y="583"/>
                  </a:lnTo>
                  <a:lnTo>
                    <a:pt x="965" y="607"/>
                  </a:lnTo>
                  <a:lnTo>
                    <a:pt x="969" y="578"/>
                  </a:lnTo>
                  <a:lnTo>
                    <a:pt x="969" y="583"/>
                  </a:lnTo>
                  <a:lnTo>
                    <a:pt x="969" y="573"/>
                  </a:lnTo>
                  <a:lnTo>
                    <a:pt x="969" y="592"/>
                  </a:lnTo>
                  <a:lnTo>
                    <a:pt x="969" y="583"/>
                  </a:lnTo>
                  <a:lnTo>
                    <a:pt x="973" y="597"/>
                  </a:lnTo>
                  <a:lnTo>
                    <a:pt x="973" y="573"/>
                  </a:lnTo>
                  <a:lnTo>
                    <a:pt x="973" y="602"/>
                  </a:lnTo>
                  <a:lnTo>
                    <a:pt x="973" y="622"/>
                  </a:lnTo>
                  <a:lnTo>
                    <a:pt x="973" y="617"/>
                  </a:lnTo>
                  <a:lnTo>
                    <a:pt x="977" y="583"/>
                  </a:lnTo>
                  <a:lnTo>
                    <a:pt x="977" y="592"/>
                  </a:lnTo>
                  <a:lnTo>
                    <a:pt x="977" y="612"/>
                  </a:lnTo>
                  <a:lnTo>
                    <a:pt x="977" y="583"/>
                  </a:lnTo>
                  <a:lnTo>
                    <a:pt x="982" y="597"/>
                  </a:lnTo>
                  <a:lnTo>
                    <a:pt x="982" y="583"/>
                  </a:lnTo>
                  <a:lnTo>
                    <a:pt x="982" y="588"/>
                  </a:lnTo>
                  <a:lnTo>
                    <a:pt x="986" y="602"/>
                  </a:lnTo>
                  <a:lnTo>
                    <a:pt x="986" y="588"/>
                  </a:lnTo>
                  <a:lnTo>
                    <a:pt x="986" y="568"/>
                  </a:lnTo>
                  <a:lnTo>
                    <a:pt x="986" y="592"/>
                  </a:lnTo>
                  <a:lnTo>
                    <a:pt x="986" y="588"/>
                  </a:lnTo>
                  <a:lnTo>
                    <a:pt x="990" y="617"/>
                  </a:lnTo>
                  <a:lnTo>
                    <a:pt x="990" y="592"/>
                  </a:lnTo>
                  <a:lnTo>
                    <a:pt x="990" y="583"/>
                  </a:lnTo>
                  <a:lnTo>
                    <a:pt x="990" y="602"/>
                  </a:lnTo>
                  <a:lnTo>
                    <a:pt x="990" y="607"/>
                  </a:lnTo>
                  <a:lnTo>
                    <a:pt x="994" y="588"/>
                  </a:lnTo>
                  <a:lnTo>
                    <a:pt x="994" y="602"/>
                  </a:lnTo>
                  <a:lnTo>
                    <a:pt x="994" y="578"/>
                  </a:lnTo>
                  <a:lnTo>
                    <a:pt x="994" y="568"/>
                  </a:lnTo>
                  <a:lnTo>
                    <a:pt x="998" y="588"/>
                  </a:lnTo>
                  <a:lnTo>
                    <a:pt x="998" y="597"/>
                  </a:lnTo>
                  <a:lnTo>
                    <a:pt x="998" y="592"/>
                  </a:lnTo>
                  <a:lnTo>
                    <a:pt x="998" y="597"/>
                  </a:lnTo>
                  <a:lnTo>
                    <a:pt x="1002" y="588"/>
                  </a:lnTo>
                  <a:lnTo>
                    <a:pt x="1002" y="583"/>
                  </a:lnTo>
                  <a:lnTo>
                    <a:pt x="1002" y="573"/>
                  </a:lnTo>
                  <a:lnTo>
                    <a:pt x="1002" y="612"/>
                  </a:lnTo>
                  <a:lnTo>
                    <a:pt x="1002" y="578"/>
                  </a:lnTo>
                  <a:lnTo>
                    <a:pt x="1007" y="592"/>
                  </a:lnTo>
                  <a:lnTo>
                    <a:pt x="1007" y="588"/>
                  </a:lnTo>
                  <a:lnTo>
                    <a:pt x="1007" y="597"/>
                  </a:lnTo>
                  <a:lnTo>
                    <a:pt x="1007" y="558"/>
                  </a:lnTo>
                  <a:lnTo>
                    <a:pt x="1011" y="558"/>
                  </a:lnTo>
                  <a:lnTo>
                    <a:pt x="1011" y="602"/>
                  </a:lnTo>
                  <a:lnTo>
                    <a:pt x="1011" y="607"/>
                  </a:lnTo>
                  <a:lnTo>
                    <a:pt x="1011" y="568"/>
                  </a:lnTo>
                  <a:lnTo>
                    <a:pt x="1015" y="568"/>
                  </a:lnTo>
                  <a:lnTo>
                    <a:pt x="1015" y="588"/>
                  </a:lnTo>
                  <a:lnTo>
                    <a:pt x="1019" y="583"/>
                  </a:lnTo>
                  <a:lnTo>
                    <a:pt x="1019" y="563"/>
                  </a:lnTo>
                  <a:lnTo>
                    <a:pt x="1019" y="592"/>
                  </a:lnTo>
                  <a:lnTo>
                    <a:pt x="1019" y="549"/>
                  </a:lnTo>
                  <a:lnTo>
                    <a:pt x="1023" y="592"/>
                  </a:lnTo>
                  <a:lnTo>
                    <a:pt x="1023" y="583"/>
                  </a:lnTo>
                  <a:lnTo>
                    <a:pt x="1023" y="578"/>
                  </a:lnTo>
                  <a:lnTo>
                    <a:pt x="1023" y="592"/>
                  </a:lnTo>
                  <a:lnTo>
                    <a:pt x="1023" y="573"/>
                  </a:lnTo>
                  <a:lnTo>
                    <a:pt x="1027" y="597"/>
                  </a:lnTo>
                  <a:lnTo>
                    <a:pt x="1027" y="568"/>
                  </a:lnTo>
                  <a:lnTo>
                    <a:pt x="1027" y="597"/>
                  </a:lnTo>
                  <a:lnTo>
                    <a:pt x="1032" y="592"/>
                  </a:lnTo>
                  <a:lnTo>
                    <a:pt x="1032" y="578"/>
                  </a:lnTo>
                  <a:lnTo>
                    <a:pt x="1032" y="592"/>
                  </a:lnTo>
                  <a:lnTo>
                    <a:pt x="1032" y="588"/>
                  </a:lnTo>
                  <a:lnTo>
                    <a:pt x="1032" y="549"/>
                  </a:lnTo>
                  <a:lnTo>
                    <a:pt x="1036" y="607"/>
                  </a:lnTo>
                  <a:lnTo>
                    <a:pt x="1036" y="592"/>
                  </a:lnTo>
                  <a:lnTo>
                    <a:pt x="1036" y="558"/>
                  </a:lnTo>
                  <a:lnTo>
                    <a:pt x="1036" y="578"/>
                  </a:lnTo>
                  <a:lnTo>
                    <a:pt x="1040" y="558"/>
                  </a:lnTo>
                  <a:lnTo>
                    <a:pt x="1040" y="578"/>
                  </a:lnTo>
                  <a:lnTo>
                    <a:pt x="1040" y="568"/>
                  </a:lnTo>
                  <a:lnTo>
                    <a:pt x="1040" y="549"/>
                  </a:lnTo>
                  <a:lnTo>
                    <a:pt x="1044" y="549"/>
                  </a:lnTo>
                  <a:lnTo>
                    <a:pt x="1044" y="578"/>
                  </a:lnTo>
                  <a:lnTo>
                    <a:pt x="1044" y="549"/>
                  </a:lnTo>
                  <a:lnTo>
                    <a:pt x="1044" y="583"/>
                  </a:lnTo>
                  <a:lnTo>
                    <a:pt x="1048" y="554"/>
                  </a:lnTo>
                  <a:lnTo>
                    <a:pt x="1048" y="563"/>
                  </a:lnTo>
                  <a:lnTo>
                    <a:pt x="1048" y="544"/>
                  </a:lnTo>
                  <a:lnTo>
                    <a:pt x="1048" y="539"/>
                  </a:lnTo>
                  <a:lnTo>
                    <a:pt x="1048" y="519"/>
                  </a:lnTo>
                  <a:lnTo>
                    <a:pt x="1053" y="544"/>
                  </a:lnTo>
                  <a:lnTo>
                    <a:pt x="1053" y="534"/>
                  </a:lnTo>
                  <a:lnTo>
                    <a:pt x="1053" y="515"/>
                  </a:lnTo>
                  <a:lnTo>
                    <a:pt x="1053" y="529"/>
                  </a:lnTo>
                  <a:lnTo>
                    <a:pt x="1053" y="490"/>
                  </a:lnTo>
                  <a:lnTo>
                    <a:pt x="1057" y="510"/>
                  </a:lnTo>
                  <a:lnTo>
                    <a:pt x="1057" y="495"/>
                  </a:lnTo>
                  <a:lnTo>
                    <a:pt x="1057" y="461"/>
                  </a:lnTo>
                  <a:lnTo>
                    <a:pt x="1057" y="403"/>
                  </a:lnTo>
                  <a:lnTo>
                    <a:pt x="1061" y="383"/>
                  </a:lnTo>
                  <a:lnTo>
                    <a:pt x="1061" y="364"/>
                  </a:lnTo>
                  <a:lnTo>
                    <a:pt x="1061" y="330"/>
                  </a:lnTo>
                  <a:lnTo>
                    <a:pt x="1061" y="301"/>
                  </a:lnTo>
                  <a:lnTo>
                    <a:pt x="1065" y="272"/>
                  </a:lnTo>
                  <a:lnTo>
                    <a:pt x="1065" y="155"/>
                  </a:lnTo>
                  <a:lnTo>
                    <a:pt x="1065" y="131"/>
                  </a:lnTo>
                  <a:lnTo>
                    <a:pt x="1065" y="68"/>
                  </a:lnTo>
                  <a:lnTo>
                    <a:pt x="1065" y="48"/>
                  </a:lnTo>
                  <a:lnTo>
                    <a:pt x="1069" y="0"/>
                  </a:lnTo>
                  <a:lnTo>
                    <a:pt x="1069" y="14"/>
                  </a:lnTo>
                  <a:lnTo>
                    <a:pt x="1069" y="53"/>
                  </a:lnTo>
                  <a:lnTo>
                    <a:pt x="1069" y="107"/>
                  </a:lnTo>
                  <a:lnTo>
                    <a:pt x="1069" y="126"/>
                  </a:lnTo>
                  <a:lnTo>
                    <a:pt x="1073" y="194"/>
                  </a:lnTo>
                  <a:lnTo>
                    <a:pt x="1073" y="277"/>
                  </a:lnTo>
                  <a:lnTo>
                    <a:pt x="1073" y="306"/>
                  </a:lnTo>
                  <a:lnTo>
                    <a:pt x="1073" y="340"/>
                  </a:lnTo>
                  <a:lnTo>
                    <a:pt x="1078" y="379"/>
                  </a:lnTo>
                  <a:lnTo>
                    <a:pt x="1078" y="427"/>
                  </a:lnTo>
                  <a:lnTo>
                    <a:pt x="1078" y="442"/>
                  </a:lnTo>
                  <a:lnTo>
                    <a:pt x="1078" y="456"/>
                  </a:lnTo>
                  <a:lnTo>
                    <a:pt x="1078" y="461"/>
                  </a:lnTo>
                  <a:lnTo>
                    <a:pt x="1082" y="476"/>
                  </a:lnTo>
                  <a:lnTo>
                    <a:pt x="1082" y="500"/>
                  </a:lnTo>
                  <a:lnTo>
                    <a:pt x="1082" y="515"/>
                  </a:lnTo>
                  <a:lnTo>
                    <a:pt x="1082" y="524"/>
                  </a:lnTo>
                  <a:lnTo>
                    <a:pt x="1082" y="505"/>
                  </a:lnTo>
                  <a:lnTo>
                    <a:pt x="1086" y="544"/>
                  </a:lnTo>
                  <a:lnTo>
                    <a:pt x="1086" y="524"/>
                  </a:lnTo>
                  <a:lnTo>
                    <a:pt x="1086" y="539"/>
                  </a:lnTo>
                  <a:lnTo>
                    <a:pt x="1086" y="549"/>
                  </a:lnTo>
                  <a:lnTo>
                    <a:pt x="1086" y="515"/>
                  </a:lnTo>
                  <a:lnTo>
                    <a:pt x="1090" y="544"/>
                  </a:lnTo>
                  <a:lnTo>
                    <a:pt x="1090" y="558"/>
                  </a:lnTo>
                  <a:lnTo>
                    <a:pt x="1090" y="549"/>
                  </a:lnTo>
                  <a:lnTo>
                    <a:pt x="1090" y="554"/>
                  </a:lnTo>
                  <a:lnTo>
                    <a:pt x="1094" y="568"/>
                  </a:lnTo>
                  <a:lnTo>
                    <a:pt x="1094" y="583"/>
                  </a:lnTo>
                  <a:lnTo>
                    <a:pt x="1094" y="568"/>
                  </a:lnTo>
                  <a:lnTo>
                    <a:pt x="1094" y="563"/>
                  </a:lnTo>
                  <a:lnTo>
                    <a:pt x="1094" y="592"/>
                  </a:lnTo>
                  <a:lnTo>
                    <a:pt x="1098" y="597"/>
                  </a:lnTo>
                  <a:lnTo>
                    <a:pt x="1098" y="568"/>
                  </a:lnTo>
                  <a:lnTo>
                    <a:pt x="1098" y="563"/>
                  </a:lnTo>
                  <a:lnTo>
                    <a:pt x="1098" y="573"/>
                  </a:lnTo>
                  <a:lnTo>
                    <a:pt x="1103" y="578"/>
                  </a:lnTo>
                  <a:lnTo>
                    <a:pt x="1103" y="583"/>
                  </a:lnTo>
                  <a:lnTo>
                    <a:pt x="1103" y="558"/>
                  </a:lnTo>
                  <a:lnTo>
                    <a:pt x="1103" y="578"/>
                  </a:lnTo>
                  <a:lnTo>
                    <a:pt x="1103" y="583"/>
                  </a:lnTo>
                  <a:lnTo>
                    <a:pt x="1107" y="568"/>
                  </a:lnTo>
                  <a:lnTo>
                    <a:pt x="1107" y="573"/>
                  </a:lnTo>
                  <a:lnTo>
                    <a:pt x="1107" y="602"/>
                  </a:lnTo>
                  <a:lnTo>
                    <a:pt x="1107" y="588"/>
                  </a:lnTo>
                  <a:lnTo>
                    <a:pt x="1111" y="578"/>
                  </a:lnTo>
                  <a:lnTo>
                    <a:pt x="1111" y="568"/>
                  </a:lnTo>
                  <a:lnTo>
                    <a:pt x="1111" y="583"/>
                  </a:lnTo>
                  <a:lnTo>
                    <a:pt x="1111" y="563"/>
                  </a:lnTo>
                  <a:lnTo>
                    <a:pt x="1111" y="583"/>
                  </a:lnTo>
                  <a:lnTo>
                    <a:pt x="1115" y="583"/>
                  </a:lnTo>
                  <a:lnTo>
                    <a:pt x="1115" y="568"/>
                  </a:lnTo>
                  <a:lnTo>
                    <a:pt x="1115" y="592"/>
                  </a:lnTo>
                  <a:lnTo>
                    <a:pt x="1115" y="583"/>
                  </a:lnTo>
                  <a:lnTo>
                    <a:pt x="1115" y="573"/>
                  </a:lnTo>
                  <a:lnTo>
                    <a:pt x="1119" y="549"/>
                  </a:lnTo>
                  <a:lnTo>
                    <a:pt x="1119" y="588"/>
                  </a:lnTo>
                  <a:lnTo>
                    <a:pt x="1119" y="573"/>
                  </a:lnTo>
                  <a:lnTo>
                    <a:pt x="1124" y="578"/>
                  </a:lnTo>
                  <a:lnTo>
                    <a:pt x="1124" y="568"/>
                  </a:lnTo>
                  <a:lnTo>
                    <a:pt x="1124" y="597"/>
                  </a:lnTo>
                  <a:lnTo>
                    <a:pt x="1124" y="592"/>
                  </a:lnTo>
                  <a:lnTo>
                    <a:pt x="1124" y="563"/>
                  </a:lnTo>
                  <a:lnTo>
                    <a:pt x="1128" y="583"/>
                  </a:lnTo>
                  <a:lnTo>
                    <a:pt x="1128" y="588"/>
                  </a:lnTo>
                  <a:lnTo>
                    <a:pt x="1128" y="592"/>
                  </a:lnTo>
                  <a:lnTo>
                    <a:pt x="1128" y="588"/>
                  </a:lnTo>
                  <a:lnTo>
                    <a:pt x="1128" y="583"/>
                  </a:lnTo>
                  <a:lnTo>
                    <a:pt x="1132" y="568"/>
                  </a:lnTo>
                  <a:lnTo>
                    <a:pt x="1132" y="602"/>
                  </a:lnTo>
                  <a:lnTo>
                    <a:pt x="1132" y="583"/>
                  </a:lnTo>
                  <a:lnTo>
                    <a:pt x="1132" y="617"/>
                  </a:lnTo>
                  <a:lnTo>
                    <a:pt x="1132" y="573"/>
                  </a:lnTo>
                  <a:lnTo>
                    <a:pt x="1136" y="607"/>
                  </a:lnTo>
                  <a:lnTo>
                    <a:pt x="1136" y="602"/>
                  </a:lnTo>
                  <a:lnTo>
                    <a:pt x="1136" y="588"/>
                  </a:lnTo>
                  <a:lnTo>
                    <a:pt x="1140" y="568"/>
                  </a:lnTo>
                  <a:lnTo>
                    <a:pt x="1140" y="563"/>
                  </a:lnTo>
                  <a:lnTo>
                    <a:pt x="1140" y="588"/>
                  </a:lnTo>
                  <a:lnTo>
                    <a:pt x="1140" y="592"/>
                  </a:lnTo>
                  <a:lnTo>
                    <a:pt x="1140" y="617"/>
                  </a:lnTo>
                  <a:lnTo>
                    <a:pt x="1144" y="597"/>
                  </a:lnTo>
                  <a:lnTo>
                    <a:pt x="1144" y="588"/>
                  </a:lnTo>
                  <a:lnTo>
                    <a:pt x="1144" y="568"/>
                  </a:lnTo>
                  <a:lnTo>
                    <a:pt x="1144" y="602"/>
                  </a:lnTo>
                  <a:lnTo>
                    <a:pt x="1144" y="568"/>
                  </a:lnTo>
                  <a:lnTo>
                    <a:pt x="1149" y="588"/>
                  </a:lnTo>
                  <a:lnTo>
                    <a:pt x="1149" y="597"/>
                  </a:lnTo>
                  <a:lnTo>
                    <a:pt x="1149" y="583"/>
                  </a:lnTo>
                  <a:lnTo>
                    <a:pt x="1149" y="588"/>
                  </a:lnTo>
                  <a:lnTo>
                    <a:pt x="1149" y="602"/>
                  </a:lnTo>
                  <a:lnTo>
                    <a:pt x="1153" y="602"/>
                  </a:lnTo>
                  <a:lnTo>
                    <a:pt x="1153" y="568"/>
                  </a:lnTo>
                  <a:lnTo>
                    <a:pt x="1153" y="602"/>
                  </a:lnTo>
                  <a:lnTo>
                    <a:pt x="1157" y="597"/>
                  </a:lnTo>
                  <a:lnTo>
                    <a:pt x="1157" y="568"/>
                  </a:lnTo>
                  <a:lnTo>
                    <a:pt x="1157" y="588"/>
                  </a:lnTo>
                  <a:lnTo>
                    <a:pt x="1157" y="568"/>
                  </a:lnTo>
                  <a:lnTo>
                    <a:pt x="1161" y="597"/>
                  </a:lnTo>
                  <a:lnTo>
                    <a:pt x="1161" y="612"/>
                  </a:lnTo>
                  <a:lnTo>
                    <a:pt x="1161" y="592"/>
                  </a:lnTo>
                  <a:lnTo>
                    <a:pt x="1161" y="583"/>
                  </a:lnTo>
                  <a:lnTo>
                    <a:pt x="1165" y="597"/>
                  </a:lnTo>
                  <a:lnTo>
                    <a:pt x="1165" y="558"/>
                  </a:lnTo>
                  <a:lnTo>
                    <a:pt x="1165" y="602"/>
                  </a:lnTo>
                  <a:lnTo>
                    <a:pt x="1165" y="583"/>
                  </a:lnTo>
                  <a:lnTo>
                    <a:pt x="1169" y="568"/>
                  </a:lnTo>
                  <a:lnTo>
                    <a:pt x="1169" y="597"/>
                  </a:lnTo>
                  <a:lnTo>
                    <a:pt x="1169" y="607"/>
                  </a:lnTo>
                  <a:lnTo>
                    <a:pt x="1169" y="597"/>
                  </a:lnTo>
                  <a:lnTo>
                    <a:pt x="1169" y="558"/>
                  </a:lnTo>
                  <a:lnTo>
                    <a:pt x="1174" y="617"/>
                  </a:lnTo>
                  <a:lnTo>
                    <a:pt x="1174" y="583"/>
                  </a:lnTo>
                  <a:lnTo>
                    <a:pt x="1174" y="597"/>
                  </a:lnTo>
                  <a:lnTo>
                    <a:pt x="1174" y="583"/>
                  </a:lnTo>
                  <a:lnTo>
                    <a:pt x="1174" y="588"/>
                  </a:lnTo>
                  <a:lnTo>
                    <a:pt x="1178" y="573"/>
                  </a:lnTo>
                  <a:lnTo>
                    <a:pt x="1178" y="597"/>
                  </a:lnTo>
                  <a:lnTo>
                    <a:pt x="1178" y="588"/>
                  </a:lnTo>
                  <a:lnTo>
                    <a:pt x="1178" y="592"/>
                  </a:lnTo>
                  <a:lnTo>
                    <a:pt x="1182" y="568"/>
                  </a:lnTo>
                  <a:lnTo>
                    <a:pt x="1182" y="588"/>
                  </a:lnTo>
                  <a:lnTo>
                    <a:pt x="1182" y="578"/>
                  </a:lnTo>
                  <a:lnTo>
                    <a:pt x="1182" y="583"/>
                  </a:lnTo>
                  <a:lnTo>
                    <a:pt x="1186" y="588"/>
                  </a:lnTo>
                  <a:lnTo>
                    <a:pt x="1186" y="583"/>
                  </a:lnTo>
                  <a:lnTo>
                    <a:pt x="1186" y="592"/>
                  </a:lnTo>
                  <a:lnTo>
                    <a:pt x="1186" y="578"/>
                  </a:lnTo>
                  <a:lnTo>
                    <a:pt x="1186" y="607"/>
                  </a:lnTo>
                  <a:lnTo>
                    <a:pt x="1190" y="573"/>
                  </a:lnTo>
                  <a:lnTo>
                    <a:pt x="1190" y="597"/>
                  </a:lnTo>
                  <a:lnTo>
                    <a:pt x="1190" y="573"/>
                  </a:lnTo>
                  <a:lnTo>
                    <a:pt x="1190" y="588"/>
                  </a:lnTo>
                  <a:lnTo>
                    <a:pt x="1195" y="558"/>
                  </a:lnTo>
                  <a:lnTo>
                    <a:pt x="1195" y="578"/>
                  </a:lnTo>
                  <a:lnTo>
                    <a:pt x="1195" y="588"/>
                  </a:lnTo>
                  <a:lnTo>
                    <a:pt x="1195" y="573"/>
                  </a:lnTo>
                  <a:lnTo>
                    <a:pt x="1195" y="588"/>
                  </a:lnTo>
                  <a:lnTo>
                    <a:pt x="1199" y="597"/>
                  </a:lnTo>
                  <a:lnTo>
                    <a:pt x="1199" y="578"/>
                  </a:lnTo>
                  <a:lnTo>
                    <a:pt x="1199" y="588"/>
                  </a:lnTo>
                  <a:lnTo>
                    <a:pt x="1199" y="602"/>
                  </a:lnTo>
                  <a:lnTo>
                    <a:pt x="1203" y="583"/>
                  </a:lnTo>
                  <a:lnTo>
                    <a:pt x="1203" y="592"/>
                  </a:lnTo>
                  <a:lnTo>
                    <a:pt x="1203" y="588"/>
                  </a:lnTo>
                  <a:lnTo>
                    <a:pt x="1203" y="602"/>
                  </a:lnTo>
                  <a:lnTo>
                    <a:pt x="1203" y="588"/>
                  </a:lnTo>
                  <a:lnTo>
                    <a:pt x="1207" y="592"/>
                  </a:lnTo>
                  <a:lnTo>
                    <a:pt x="1207" y="573"/>
                  </a:lnTo>
                  <a:lnTo>
                    <a:pt x="1207" y="607"/>
                  </a:lnTo>
                  <a:lnTo>
                    <a:pt x="1207" y="578"/>
                  </a:lnTo>
                  <a:lnTo>
                    <a:pt x="1207" y="592"/>
                  </a:lnTo>
                  <a:lnTo>
                    <a:pt x="1211" y="607"/>
                  </a:lnTo>
                  <a:lnTo>
                    <a:pt x="1211" y="578"/>
                  </a:lnTo>
                  <a:lnTo>
                    <a:pt x="1211" y="622"/>
                  </a:lnTo>
                  <a:lnTo>
                    <a:pt x="1211" y="597"/>
                  </a:lnTo>
                  <a:lnTo>
                    <a:pt x="1211" y="592"/>
                  </a:lnTo>
                  <a:lnTo>
                    <a:pt x="1215" y="607"/>
                  </a:lnTo>
                  <a:lnTo>
                    <a:pt x="1215" y="592"/>
                  </a:lnTo>
                  <a:lnTo>
                    <a:pt x="1220" y="597"/>
                  </a:lnTo>
                  <a:lnTo>
                    <a:pt x="1220" y="592"/>
                  </a:lnTo>
                  <a:lnTo>
                    <a:pt x="1220" y="583"/>
                  </a:lnTo>
                  <a:lnTo>
                    <a:pt x="1220" y="563"/>
                  </a:lnTo>
                  <a:lnTo>
                    <a:pt x="1224" y="597"/>
                  </a:lnTo>
                  <a:lnTo>
                    <a:pt x="1224" y="592"/>
                  </a:lnTo>
                  <a:lnTo>
                    <a:pt x="1224" y="597"/>
                  </a:lnTo>
                  <a:lnTo>
                    <a:pt x="1224" y="588"/>
                  </a:lnTo>
                  <a:lnTo>
                    <a:pt x="1224" y="578"/>
                  </a:lnTo>
                  <a:lnTo>
                    <a:pt x="1228" y="568"/>
                  </a:lnTo>
                  <a:lnTo>
                    <a:pt x="1228" y="588"/>
                  </a:lnTo>
                  <a:lnTo>
                    <a:pt x="1228" y="578"/>
                  </a:lnTo>
                  <a:lnTo>
                    <a:pt x="1228" y="622"/>
                  </a:lnTo>
                  <a:lnTo>
                    <a:pt x="1232" y="578"/>
                  </a:lnTo>
                  <a:lnTo>
                    <a:pt x="1232" y="583"/>
                  </a:lnTo>
                  <a:lnTo>
                    <a:pt x="1232" y="622"/>
                  </a:lnTo>
                  <a:lnTo>
                    <a:pt x="1236" y="588"/>
                  </a:lnTo>
                  <a:lnTo>
                    <a:pt x="1236" y="583"/>
                  </a:lnTo>
                  <a:lnTo>
                    <a:pt x="1236" y="573"/>
                  </a:lnTo>
                  <a:lnTo>
                    <a:pt x="1236" y="612"/>
                  </a:lnTo>
                  <a:lnTo>
                    <a:pt x="1236" y="583"/>
                  </a:lnTo>
                  <a:lnTo>
                    <a:pt x="1241" y="573"/>
                  </a:lnTo>
                  <a:lnTo>
                    <a:pt x="1241" y="568"/>
                  </a:lnTo>
                  <a:lnTo>
                    <a:pt x="1241" y="583"/>
                  </a:lnTo>
                  <a:lnTo>
                    <a:pt x="1241" y="597"/>
                  </a:lnTo>
                  <a:lnTo>
                    <a:pt x="1245" y="588"/>
                  </a:lnTo>
                  <a:lnTo>
                    <a:pt x="1245" y="592"/>
                  </a:lnTo>
                  <a:lnTo>
                    <a:pt x="1245" y="607"/>
                  </a:lnTo>
                  <a:lnTo>
                    <a:pt x="1249" y="578"/>
                  </a:lnTo>
                  <a:lnTo>
                    <a:pt x="1249" y="592"/>
                  </a:lnTo>
                  <a:lnTo>
                    <a:pt x="1249" y="583"/>
                  </a:lnTo>
                  <a:lnTo>
                    <a:pt x="1249" y="607"/>
                  </a:lnTo>
                  <a:lnTo>
                    <a:pt x="1249" y="612"/>
                  </a:lnTo>
                  <a:lnTo>
                    <a:pt x="1253" y="583"/>
                  </a:lnTo>
                  <a:lnTo>
                    <a:pt x="1253" y="578"/>
                  </a:lnTo>
                  <a:lnTo>
                    <a:pt x="1253" y="588"/>
                  </a:lnTo>
                  <a:lnTo>
                    <a:pt x="1253" y="597"/>
                  </a:lnTo>
                  <a:lnTo>
                    <a:pt x="1257" y="592"/>
                  </a:lnTo>
                  <a:lnTo>
                    <a:pt x="1257" y="602"/>
                  </a:lnTo>
                  <a:lnTo>
                    <a:pt x="1257" y="583"/>
                  </a:lnTo>
                  <a:lnTo>
                    <a:pt x="1257" y="612"/>
                  </a:lnTo>
                  <a:lnTo>
                    <a:pt x="1257" y="588"/>
                  </a:lnTo>
                  <a:lnTo>
                    <a:pt x="1261" y="597"/>
                  </a:lnTo>
                  <a:lnTo>
                    <a:pt x="1261" y="588"/>
                  </a:lnTo>
                  <a:lnTo>
                    <a:pt x="1266" y="612"/>
                  </a:lnTo>
                  <a:lnTo>
                    <a:pt x="1266" y="592"/>
                  </a:lnTo>
                  <a:lnTo>
                    <a:pt x="1266" y="578"/>
                  </a:lnTo>
                  <a:lnTo>
                    <a:pt x="1266" y="597"/>
                  </a:lnTo>
                  <a:lnTo>
                    <a:pt x="1266" y="592"/>
                  </a:lnTo>
                  <a:lnTo>
                    <a:pt x="1270" y="588"/>
                  </a:lnTo>
                  <a:lnTo>
                    <a:pt x="1270" y="597"/>
                  </a:lnTo>
                  <a:lnTo>
                    <a:pt x="1270" y="602"/>
                  </a:lnTo>
                  <a:lnTo>
                    <a:pt x="1270" y="597"/>
                  </a:lnTo>
                  <a:lnTo>
                    <a:pt x="1274" y="602"/>
                  </a:lnTo>
                  <a:lnTo>
                    <a:pt x="1274" y="588"/>
                  </a:lnTo>
                  <a:lnTo>
                    <a:pt x="1274" y="578"/>
                  </a:lnTo>
                  <a:lnTo>
                    <a:pt x="1278" y="592"/>
                  </a:lnTo>
                  <a:lnTo>
                    <a:pt x="1278" y="578"/>
                  </a:lnTo>
                  <a:lnTo>
                    <a:pt x="1278" y="563"/>
                  </a:lnTo>
                  <a:lnTo>
                    <a:pt x="1278" y="588"/>
                  </a:lnTo>
                  <a:lnTo>
                    <a:pt x="1282" y="592"/>
                  </a:lnTo>
                  <a:lnTo>
                    <a:pt x="1282" y="597"/>
                  </a:lnTo>
                  <a:lnTo>
                    <a:pt x="1282" y="602"/>
                  </a:lnTo>
                  <a:lnTo>
                    <a:pt x="1282" y="592"/>
                  </a:lnTo>
                  <a:lnTo>
                    <a:pt x="1282" y="583"/>
                  </a:lnTo>
                  <a:lnTo>
                    <a:pt x="1286" y="588"/>
                  </a:lnTo>
                  <a:lnTo>
                    <a:pt x="1286" y="583"/>
                  </a:lnTo>
                  <a:lnTo>
                    <a:pt x="1286" y="597"/>
                  </a:lnTo>
                  <a:lnTo>
                    <a:pt x="1286" y="588"/>
                  </a:lnTo>
                  <a:lnTo>
                    <a:pt x="1286" y="597"/>
                  </a:lnTo>
                  <a:lnTo>
                    <a:pt x="1291" y="578"/>
                  </a:lnTo>
                  <a:lnTo>
                    <a:pt x="1291" y="592"/>
                  </a:lnTo>
                  <a:lnTo>
                    <a:pt x="1291" y="597"/>
                  </a:lnTo>
                  <a:lnTo>
                    <a:pt x="1291" y="617"/>
                  </a:lnTo>
                  <a:lnTo>
                    <a:pt x="1295" y="597"/>
                  </a:lnTo>
                  <a:lnTo>
                    <a:pt x="1295" y="592"/>
                  </a:lnTo>
                  <a:lnTo>
                    <a:pt x="1295" y="573"/>
                  </a:lnTo>
                  <a:lnTo>
                    <a:pt x="1295" y="592"/>
                  </a:lnTo>
                  <a:lnTo>
                    <a:pt x="1299" y="578"/>
                  </a:lnTo>
                  <a:lnTo>
                    <a:pt x="1299" y="583"/>
                  </a:lnTo>
                  <a:lnTo>
                    <a:pt x="1299" y="592"/>
                  </a:lnTo>
                  <a:lnTo>
                    <a:pt x="1299" y="602"/>
                  </a:lnTo>
                  <a:lnTo>
                    <a:pt x="1303" y="573"/>
                  </a:lnTo>
                  <a:lnTo>
                    <a:pt x="1303" y="578"/>
                  </a:lnTo>
                  <a:lnTo>
                    <a:pt x="1303" y="583"/>
                  </a:lnTo>
                  <a:lnTo>
                    <a:pt x="1303" y="573"/>
                  </a:lnTo>
                  <a:lnTo>
                    <a:pt x="1303" y="607"/>
                  </a:lnTo>
                  <a:lnTo>
                    <a:pt x="1307" y="597"/>
                  </a:lnTo>
                  <a:lnTo>
                    <a:pt x="1307" y="588"/>
                  </a:lnTo>
                  <a:lnTo>
                    <a:pt x="1307" y="597"/>
                  </a:lnTo>
                  <a:lnTo>
                    <a:pt x="1312" y="558"/>
                  </a:lnTo>
                  <a:lnTo>
                    <a:pt x="1312" y="583"/>
                  </a:lnTo>
                  <a:lnTo>
                    <a:pt x="1312" y="588"/>
                  </a:lnTo>
                  <a:lnTo>
                    <a:pt x="1312" y="583"/>
                  </a:lnTo>
                  <a:lnTo>
                    <a:pt x="1312" y="592"/>
                  </a:lnTo>
                  <a:lnTo>
                    <a:pt x="1316" y="573"/>
                  </a:lnTo>
                  <a:lnTo>
                    <a:pt x="1316" y="578"/>
                  </a:lnTo>
                  <a:lnTo>
                    <a:pt x="1316" y="597"/>
                  </a:lnTo>
                  <a:lnTo>
                    <a:pt x="1316" y="607"/>
                  </a:lnTo>
                  <a:lnTo>
                    <a:pt x="1316" y="568"/>
                  </a:lnTo>
                  <a:lnTo>
                    <a:pt x="1320" y="592"/>
                  </a:lnTo>
                  <a:lnTo>
                    <a:pt x="1320" y="602"/>
                  </a:lnTo>
                  <a:lnTo>
                    <a:pt x="1320" y="588"/>
                  </a:lnTo>
                  <a:lnTo>
                    <a:pt x="1320" y="573"/>
                  </a:lnTo>
                  <a:lnTo>
                    <a:pt x="1324" y="568"/>
                  </a:lnTo>
                  <a:lnTo>
                    <a:pt x="1324" y="578"/>
                  </a:lnTo>
                  <a:lnTo>
                    <a:pt x="1324" y="597"/>
                  </a:lnTo>
                  <a:lnTo>
                    <a:pt x="1324" y="602"/>
                  </a:lnTo>
                  <a:lnTo>
                    <a:pt x="1324" y="607"/>
                  </a:lnTo>
                  <a:lnTo>
                    <a:pt x="1328" y="592"/>
                  </a:lnTo>
                  <a:lnTo>
                    <a:pt x="1328" y="597"/>
                  </a:lnTo>
                  <a:lnTo>
                    <a:pt x="1328" y="578"/>
                  </a:lnTo>
                  <a:lnTo>
                    <a:pt x="1328" y="597"/>
                  </a:lnTo>
                  <a:lnTo>
                    <a:pt x="1328" y="563"/>
                  </a:lnTo>
                  <a:lnTo>
                    <a:pt x="1332" y="568"/>
                  </a:lnTo>
                  <a:lnTo>
                    <a:pt x="1332" y="592"/>
                  </a:lnTo>
                  <a:lnTo>
                    <a:pt x="1332" y="602"/>
                  </a:lnTo>
                  <a:lnTo>
                    <a:pt x="1332" y="592"/>
                  </a:lnTo>
                  <a:lnTo>
                    <a:pt x="1332" y="568"/>
                  </a:lnTo>
                  <a:lnTo>
                    <a:pt x="1337" y="568"/>
                  </a:lnTo>
                  <a:lnTo>
                    <a:pt x="1337" y="592"/>
                  </a:lnTo>
                  <a:lnTo>
                    <a:pt x="1337" y="626"/>
                  </a:lnTo>
                  <a:lnTo>
                    <a:pt x="1337" y="583"/>
                  </a:lnTo>
                  <a:lnTo>
                    <a:pt x="1341" y="578"/>
                  </a:lnTo>
                  <a:lnTo>
                    <a:pt x="1341" y="592"/>
                  </a:lnTo>
                  <a:lnTo>
                    <a:pt x="1341" y="573"/>
                  </a:lnTo>
                  <a:lnTo>
                    <a:pt x="1341" y="617"/>
                  </a:lnTo>
                  <a:lnTo>
                    <a:pt x="1341" y="592"/>
                  </a:lnTo>
                  <a:lnTo>
                    <a:pt x="1345" y="583"/>
                  </a:lnTo>
                  <a:lnTo>
                    <a:pt x="1345" y="568"/>
                  </a:lnTo>
                  <a:lnTo>
                    <a:pt x="1345" y="592"/>
                  </a:lnTo>
                  <a:lnTo>
                    <a:pt x="1345" y="602"/>
                  </a:lnTo>
                  <a:lnTo>
                    <a:pt x="1345" y="612"/>
                  </a:lnTo>
                  <a:lnTo>
                    <a:pt x="1349" y="578"/>
                  </a:lnTo>
                  <a:lnTo>
                    <a:pt x="1349" y="612"/>
                  </a:lnTo>
                  <a:lnTo>
                    <a:pt x="1349" y="578"/>
                  </a:lnTo>
                  <a:lnTo>
                    <a:pt x="1349" y="612"/>
                  </a:lnTo>
                  <a:lnTo>
                    <a:pt x="1349" y="588"/>
                  </a:lnTo>
                  <a:lnTo>
                    <a:pt x="1353" y="597"/>
                  </a:lnTo>
                  <a:lnTo>
                    <a:pt x="1353" y="583"/>
                  </a:lnTo>
                  <a:lnTo>
                    <a:pt x="1353" y="597"/>
                  </a:lnTo>
                  <a:lnTo>
                    <a:pt x="1357" y="622"/>
                  </a:lnTo>
                  <a:lnTo>
                    <a:pt x="1357" y="573"/>
                  </a:lnTo>
                  <a:lnTo>
                    <a:pt x="1357" y="578"/>
                  </a:lnTo>
                  <a:lnTo>
                    <a:pt x="1357" y="592"/>
                  </a:lnTo>
                  <a:lnTo>
                    <a:pt x="1362" y="568"/>
                  </a:lnTo>
                  <a:lnTo>
                    <a:pt x="1362" y="622"/>
                  </a:lnTo>
                  <a:lnTo>
                    <a:pt x="1362" y="592"/>
                  </a:lnTo>
                  <a:lnTo>
                    <a:pt x="1362" y="563"/>
                  </a:lnTo>
                  <a:lnTo>
                    <a:pt x="1362" y="588"/>
                  </a:lnTo>
                  <a:lnTo>
                    <a:pt x="1366" y="607"/>
                  </a:lnTo>
                  <a:lnTo>
                    <a:pt x="1366" y="592"/>
                  </a:lnTo>
                  <a:lnTo>
                    <a:pt x="1366" y="583"/>
                  </a:lnTo>
                  <a:lnTo>
                    <a:pt x="1370" y="578"/>
                  </a:lnTo>
                  <a:lnTo>
                    <a:pt x="1370" y="588"/>
                  </a:lnTo>
                  <a:lnTo>
                    <a:pt x="1370" y="583"/>
                  </a:lnTo>
                  <a:lnTo>
                    <a:pt x="1370" y="612"/>
                  </a:lnTo>
                  <a:lnTo>
                    <a:pt x="1374" y="578"/>
                  </a:lnTo>
                  <a:lnTo>
                    <a:pt x="1374" y="588"/>
                  </a:lnTo>
                  <a:lnTo>
                    <a:pt x="1374" y="592"/>
                  </a:lnTo>
                  <a:lnTo>
                    <a:pt x="1374" y="617"/>
                  </a:lnTo>
                  <a:lnTo>
                    <a:pt x="1374" y="583"/>
                  </a:lnTo>
                  <a:lnTo>
                    <a:pt x="1378" y="592"/>
                  </a:lnTo>
                  <a:lnTo>
                    <a:pt x="1378" y="578"/>
                  </a:lnTo>
                  <a:lnTo>
                    <a:pt x="1378" y="607"/>
                  </a:lnTo>
                  <a:lnTo>
                    <a:pt x="1378" y="592"/>
                  </a:lnTo>
                  <a:lnTo>
                    <a:pt x="1378" y="597"/>
                  </a:lnTo>
                  <a:lnTo>
                    <a:pt x="1383" y="607"/>
                  </a:lnTo>
                  <a:lnTo>
                    <a:pt x="1383" y="612"/>
                  </a:lnTo>
                  <a:lnTo>
                    <a:pt x="1383" y="592"/>
                  </a:lnTo>
                  <a:lnTo>
                    <a:pt x="1383" y="583"/>
                  </a:lnTo>
                  <a:lnTo>
                    <a:pt x="1387" y="607"/>
                  </a:lnTo>
                  <a:lnTo>
                    <a:pt x="1387" y="612"/>
                  </a:lnTo>
                  <a:lnTo>
                    <a:pt x="1387" y="588"/>
                  </a:lnTo>
                  <a:lnTo>
                    <a:pt x="1387" y="597"/>
                  </a:lnTo>
                  <a:lnTo>
                    <a:pt x="1387" y="622"/>
                  </a:lnTo>
                  <a:lnTo>
                    <a:pt x="1391" y="588"/>
                  </a:lnTo>
                  <a:lnTo>
                    <a:pt x="1391" y="592"/>
                  </a:lnTo>
                  <a:lnTo>
                    <a:pt x="1391" y="583"/>
                  </a:lnTo>
                  <a:lnTo>
                    <a:pt x="1391" y="578"/>
                  </a:lnTo>
                  <a:lnTo>
                    <a:pt x="1391" y="588"/>
                  </a:lnTo>
                  <a:lnTo>
                    <a:pt x="1395" y="573"/>
                  </a:lnTo>
                  <a:lnTo>
                    <a:pt x="1395" y="583"/>
                  </a:lnTo>
                  <a:lnTo>
                    <a:pt x="1395" y="592"/>
                  </a:lnTo>
                  <a:lnTo>
                    <a:pt x="1395" y="602"/>
                  </a:lnTo>
                  <a:lnTo>
                    <a:pt x="1395" y="563"/>
                  </a:lnTo>
                  <a:lnTo>
                    <a:pt x="1399" y="612"/>
                  </a:lnTo>
                  <a:lnTo>
                    <a:pt x="1399" y="588"/>
                  </a:lnTo>
                  <a:lnTo>
                    <a:pt x="1399" y="592"/>
                  </a:lnTo>
                  <a:lnTo>
                    <a:pt x="1399" y="578"/>
                  </a:lnTo>
                  <a:lnTo>
                    <a:pt x="1403" y="588"/>
                  </a:lnTo>
                  <a:lnTo>
                    <a:pt x="1403" y="592"/>
                  </a:lnTo>
                  <a:lnTo>
                    <a:pt x="1403" y="597"/>
                  </a:lnTo>
                  <a:lnTo>
                    <a:pt x="1403" y="583"/>
                  </a:lnTo>
                  <a:lnTo>
                    <a:pt x="1408" y="602"/>
                  </a:lnTo>
                  <a:lnTo>
                    <a:pt x="1408" y="592"/>
                  </a:lnTo>
                  <a:lnTo>
                    <a:pt x="1408" y="573"/>
                  </a:lnTo>
                  <a:lnTo>
                    <a:pt x="1408" y="607"/>
                  </a:lnTo>
                  <a:lnTo>
                    <a:pt x="1412" y="583"/>
                  </a:lnTo>
                  <a:lnTo>
                    <a:pt x="1412" y="568"/>
                  </a:lnTo>
                  <a:lnTo>
                    <a:pt x="1412" y="583"/>
                  </a:lnTo>
                  <a:lnTo>
                    <a:pt x="1412" y="568"/>
                  </a:lnTo>
                  <a:lnTo>
                    <a:pt x="1416" y="602"/>
                  </a:lnTo>
                  <a:lnTo>
                    <a:pt x="1416" y="568"/>
                  </a:lnTo>
                  <a:lnTo>
                    <a:pt x="1416" y="578"/>
                  </a:lnTo>
                  <a:lnTo>
                    <a:pt x="1416" y="597"/>
                  </a:lnTo>
                  <a:lnTo>
                    <a:pt x="1420" y="612"/>
                  </a:lnTo>
                  <a:lnTo>
                    <a:pt x="1420" y="588"/>
                  </a:lnTo>
                  <a:lnTo>
                    <a:pt x="1420" y="622"/>
                  </a:lnTo>
                  <a:lnTo>
                    <a:pt x="1420" y="563"/>
                  </a:lnTo>
                  <a:lnTo>
                    <a:pt x="1420" y="588"/>
                  </a:lnTo>
                  <a:lnTo>
                    <a:pt x="1424" y="597"/>
                  </a:lnTo>
                  <a:lnTo>
                    <a:pt x="1424" y="607"/>
                  </a:lnTo>
                  <a:lnTo>
                    <a:pt x="1424" y="597"/>
                  </a:lnTo>
                  <a:lnTo>
                    <a:pt x="1424" y="573"/>
                  </a:lnTo>
                  <a:lnTo>
                    <a:pt x="1424" y="583"/>
                  </a:lnTo>
                  <a:lnTo>
                    <a:pt x="1429" y="607"/>
                  </a:lnTo>
                  <a:lnTo>
                    <a:pt x="1429" y="597"/>
                  </a:lnTo>
                  <a:lnTo>
                    <a:pt x="1429" y="592"/>
                  </a:lnTo>
                  <a:lnTo>
                    <a:pt x="1429" y="578"/>
                  </a:lnTo>
                  <a:lnTo>
                    <a:pt x="1433" y="617"/>
                  </a:lnTo>
                  <a:lnTo>
                    <a:pt x="1433" y="568"/>
                  </a:lnTo>
                  <a:lnTo>
                    <a:pt x="1433" y="583"/>
                  </a:lnTo>
                  <a:lnTo>
                    <a:pt x="1433" y="597"/>
                  </a:lnTo>
                  <a:lnTo>
                    <a:pt x="1433" y="602"/>
                  </a:lnTo>
                  <a:lnTo>
                    <a:pt x="1437" y="607"/>
                  </a:lnTo>
                  <a:lnTo>
                    <a:pt x="1437" y="583"/>
                  </a:lnTo>
                  <a:lnTo>
                    <a:pt x="1437" y="607"/>
                  </a:lnTo>
                  <a:lnTo>
                    <a:pt x="1437" y="592"/>
                  </a:lnTo>
                  <a:lnTo>
                    <a:pt x="1437" y="588"/>
                  </a:lnTo>
                  <a:lnTo>
                    <a:pt x="1441" y="592"/>
                  </a:lnTo>
                  <a:lnTo>
                    <a:pt x="1441" y="602"/>
                  </a:lnTo>
                  <a:lnTo>
                    <a:pt x="1441" y="592"/>
                  </a:lnTo>
                  <a:lnTo>
                    <a:pt x="1441" y="588"/>
                  </a:lnTo>
                  <a:lnTo>
                    <a:pt x="1441" y="592"/>
                  </a:lnTo>
                  <a:lnTo>
                    <a:pt x="1445" y="573"/>
                  </a:lnTo>
                  <a:lnTo>
                    <a:pt x="1445" y="597"/>
                  </a:lnTo>
                  <a:lnTo>
                    <a:pt x="1445" y="588"/>
                  </a:lnTo>
                  <a:lnTo>
                    <a:pt x="1445" y="602"/>
                  </a:lnTo>
                  <a:lnTo>
                    <a:pt x="1449" y="583"/>
                  </a:lnTo>
                  <a:lnTo>
                    <a:pt x="1449" y="578"/>
                  </a:lnTo>
                  <a:lnTo>
                    <a:pt x="1449" y="592"/>
                  </a:lnTo>
                  <a:lnTo>
                    <a:pt x="1449" y="597"/>
                  </a:lnTo>
                  <a:lnTo>
                    <a:pt x="1449" y="602"/>
                  </a:lnTo>
                  <a:lnTo>
                    <a:pt x="1454" y="573"/>
                  </a:lnTo>
                  <a:lnTo>
                    <a:pt x="1454" y="588"/>
                  </a:lnTo>
                  <a:lnTo>
                    <a:pt x="1454" y="602"/>
                  </a:lnTo>
                  <a:lnTo>
                    <a:pt x="1454" y="622"/>
                  </a:lnTo>
                  <a:lnTo>
                    <a:pt x="1454" y="592"/>
                  </a:lnTo>
                  <a:lnTo>
                    <a:pt x="1458" y="588"/>
                  </a:lnTo>
                  <a:lnTo>
                    <a:pt x="1458" y="597"/>
                  </a:lnTo>
                  <a:lnTo>
                    <a:pt x="1458" y="573"/>
                  </a:lnTo>
                  <a:lnTo>
                    <a:pt x="1458" y="583"/>
                  </a:lnTo>
                  <a:lnTo>
                    <a:pt x="1458" y="592"/>
                  </a:lnTo>
                  <a:lnTo>
                    <a:pt x="1462" y="578"/>
                  </a:lnTo>
                  <a:lnTo>
                    <a:pt x="1462" y="626"/>
                  </a:lnTo>
                  <a:lnTo>
                    <a:pt x="1462" y="592"/>
                  </a:lnTo>
                  <a:lnTo>
                    <a:pt x="1462" y="602"/>
                  </a:lnTo>
                  <a:lnTo>
                    <a:pt x="1466" y="568"/>
                  </a:lnTo>
                  <a:lnTo>
                    <a:pt x="1466" y="602"/>
                  </a:lnTo>
                  <a:lnTo>
                    <a:pt x="1466" y="592"/>
                  </a:lnTo>
                  <a:lnTo>
                    <a:pt x="1466" y="597"/>
                  </a:lnTo>
                  <a:lnTo>
                    <a:pt x="1470" y="592"/>
                  </a:lnTo>
                  <a:lnTo>
                    <a:pt x="1470" y="568"/>
                  </a:lnTo>
                  <a:lnTo>
                    <a:pt x="1470" y="607"/>
                  </a:lnTo>
                  <a:lnTo>
                    <a:pt x="1470" y="583"/>
                  </a:lnTo>
                  <a:lnTo>
                    <a:pt x="1470" y="597"/>
                  </a:lnTo>
                  <a:lnTo>
                    <a:pt x="1474" y="592"/>
                  </a:lnTo>
                  <a:lnTo>
                    <a:pt x="1474" y="602"/>
                  </a:lnTo>
                  <a:lnTo>
                    <a:pt x="1479" y="612"/>
                  </a:lnTo>
                  <a:lnTo>
                    <a:pt x="1479" y="592"/>
                  </a:lnTo>
                  <a:lnTo>
                    <a:pt x="1479" y="544"/>
                  </a:lnTo>
                  <a:lnTo>
                    <a:pt x="1479" y="583"/>
                  </a:lnTo>
                  <a:lnTo>
                    <a:pt x="1479" y="573"/>
                  </a:lnTo>
                  <a:lnTo>
                    <a:pt x="1483" y="568"/>
                  </a:lnTo>
                  <a:lnTo>
                    <a:pt x="1483" y="583"/>
                  </a:lnTo>
                  <a:lnTo>
                    <a:pt x="1483" y="588"/>
                  </a:lnTo>
                  <a:lnTo>
                    <a:pt x="1483" y="602"/>
                  </a:lnTo>
                  <a:lnTo>
                    <a:pt x="1483" y="578"/>
                  </a:lnTo>
                  <a:lnTo>
                    <a:pt x="1487" y="602"/>
                  </a:lnTo>
                  <a:lnTo>
                    <a:pt x="1487" y="607"/>
                  </a:lnTo>
                  <a:lnTo>
                    <a:pt x="1487" y="597"/>
                  </a:lnTo>
                  <a:lnTo>
                    <a:pt x="1487" y="607"/>
                  </a:lnTo>
                  <a:lnTo>
                    <a:pt x="1487" y="592"/>
                  </a:lnTo>
                  <a:lnTo>
                    <a:pt x="1491" y="573"/>
                  </a:lnTo>
                  <a:lnTo>
                    <a:pt x="1491" y="602"/>
                  </a:lnTo>
                  <a:lnTo>
                    <a:pt x="1491" y="573"/>
                  </a:lnTo>
                  <a:lnTo>
                    <a:pt x="1491" y="631"/>
                  </a:lnTo>
                  <a:lnTo>
                    <a:pt x="1495" y="602"/>
                  </a:lnTo>
                  <a:lnTo>
                    <a:pt x="1495" y="592"/>
                  </a:lnTo>
                  <a:lnTo>
                    <a:pt x="1495" y="602"/>
                  </a:lnTo>
                  <a:lnTo>
                    <a:pt x="1495" y="592"/>
                  </a:lnTo>
                  <a:lnTo>
                    <a:pt x="1495" y="573"/>
                  </a:lnTo>
                  <a:lnTo>
                    <a:pt x="1500" y="588"/>
                  </a:lnTo>
                  <a:lnTo>
                    <a:pt x="1500" y="583"/>
                  </a:lnTo>
                  <a:lnTo>
                    <a:pt x="1500" y="597"/>
                  </a:lnTo>
                  <a:lnTo>
                    <a:pt x="1500" y="583"/>
                  </a:lnTo>
                  <a:lnTo>
                    <a:pt x="1500" y="588"/>
                  </a:lnTo>
                  <a:lnTo>
                    <a:pt x="1504" y="592"/>
                  </a:lnTo>
                  <a:lnTo>
                    <a:pt x="1504" y="588"/>
                  </a:lnTo>
                  <a:lnTo>
                    <a:pt x="1504" y="597"/>
                  </a:lnTo>
                  <a:lnTo>
                    <a:pt x="1504" y="573"/>
                  </a:lnTo>
                  <a:lnTo>
                    <a:pt x="1508" y="588"/>
                  </a:lnTo>
                  <a:lnTo>
                    <a:pt x="1508" y="578"/>
                  </a:lnTo>
                  <a:lnTo>
                    <a:pt x="1508" y="592"/>
                  </a:lnTo>
                  <a:lnTo>
                    <a:pt x="1508" y="573"/>
                  </a:lnTo>
                  <a:lnTo>
                    <a:pt x="1512" y="573"/>
                  </a:lnTo>
                  <a:lnTo>
                    <a:pt x="1512" y="617"/>
                  </a:lnTo>
                  <a:lnTo>
                    <a:pt x="1512" y="622"/>
                  </a:lnTo>
                  <a:lnTo>
                    <a:pt x="1512" y="588"/>
                  </a:lnTo>
                  <a:lnTo>
                    <a:pt x="1512" y="578"/>
                  </a:lnTo>
                  <a:lnTo>
                    <a:pt x="1516" y="602"/>
                  </a:lnTo>
                  <a:lnTo>
                    <a:pt x="1516" y="607"/>
                  </a:lnTo>
                  <a:lnTo>
                    <a:pt x="1516" y="602"/>
                  </a:lnTo>
                  <a:lnTo>
                    <a:pt x="1516" y="583"/>
                  </a:lnTo>
                  <a:lnTo>
                    <a:pt x="1516" y="592"/>
                  </a:lnTo>
                  <a:lnTo>
                    <a:pt x="1520" y="592"/>
                  </a:lnTo>
                  <a:lnTo>
                    <a:pt x="1520" y="578"/>
                  </a:lnTo>
                  <a:lnTo>
                    <a:pt x="1520" y="563"/>
                  </a:lnTo>
                  <a:lnTo>
                    <a:pt x="1520" y="597"/>
                  </a:lnTo>
                  <a:lnTo>
                    <a:pt x="1520" y="588"/>
                  </a:lnTo>
                  <a:lnTo>
                    <a:pt x="1525" y="597"/>
                  </a:lnTo>
                  <a:lnTo>
                    <a:pt x="1525" y="568"/>
                  </a:lnTo>
                  <a:lnTo>
                    <a:pt x="1525" y="563"/>
                  </a:lnTo>
                  <a:lnTo>
                    <a:pt x="1525" y="588"/>
                  </a:lnTo>
                  <a:lnTo>
                    <a:pt x="1529" y="578"/>
                  </a:lnTo>
                  <a:lnTo>
                    <a:pt x="1529" y="573"/>
                  </a:lnTo>
                  <a:lnTo>
                    <a:pt x="1529" y="607"/>
                  </a:lnTo>
                  <a:lnTo>
                    <a:pt x="1529" y="583"/>
                  </a:lnTo>
                  <a:lnTo>
                    <a:pt x="1533" y="588"/>
                  </a:lnTo>
                  <a:lnTo>
                    <a:pt x="1533" y="602"/>
                  </a:lnTo>
                  <a:lnTo>
                    <a:pt x="1533" y="597"/>
                  </a:lnTo>
                  <a:lnTo>
                    <a:pt x="1533" y="612"/>
                  </a:lnTo>
                  <a:lnTo>
                    <a:pt x="1533" y="568"/>
                  </a:lnTo>
                  <a:lnTo>
                    <a:pt x="1537" y="602"/>
                  </a:lnTo>
                  <a:lnTo>
                    <a:pt x="1537" y="568"/>
                  </a:lnTo>
                  <a:lnTo>
                    <a:pt x="1537" y="578"/>
                  </a:lnTo>
                  <a:lnTo>
                    <a:pt x="1537" y="597"/>
                  </a:lnTo>
                  <a:lnTo>
                    <a:pt x="1541" y="588"/>
                  </a:lnTo>
                  <a:lnTo>
                    <a:pt x="1541" y="573"/>
                  </a:lnTo>
                  <a:lnTo>
                    <a:pt x="1541" y="597"/>
                  </a:lnTo>
                  <a:lnTo>
                    <a:pt x="1541" y="578"/>
                  </a:lnTo>
                  <a:lnTo>
                    <a:pt x="1541" y="597"/>
                  </a:lnTo>
                  <a:lnTo>
                    <a:pt x="1545" y="597"/>
                  </a:lnTo>
                  <a:lnTo>
                    <a:pt x="1545" y="617"/>
                  </a:lnTo>
                  <a:lnTo>
                    <a:pt x="1545" y="597"/>
                  </a:lnTo>
                  <a:lnTo>
                    <a:pt x="1545" y="592"/>
                  </a:lnTo>
                  <a:lnTo>
                    <a:pt x="1545" y="607"/>
                  </a:lnTo>
                  <a:lnTo>
                    <a:pt x="1550" y="563"/>
                  </a:lnTo>
                  <a:lnTo>
                    <a:pt x="1550" y="592"/>
                  </a:lnTo>
                  <a:lnTo>
                    <a:pt x="1550" y="583"/>
                  </a:lnTo>
                  <a:lnTo>
                    <a:pt x="1550" y="597"/>
                  </a:lnTo>
                  <a:lnTo>
                    <a:pt x="1550" y="602"/>
                  </a:lnTo>
                  <a:lnTo>
                    <a:pt x="1554" y="568"/>
                  </a:lnTo>
                  <a:lnTo>
                    <a:pt x="1554" y="602"/>
                  </a:lnTo>
                  <a:lnTo>
                    <a:pt x="1554" y="583"/>
                  </a:lnTo>
                  <a:lnTo>
                    <a:pt x="1554" y="597"/>
                  </a:lnTo>
                  <a:lnTo>
                    <a:pt x="1558" y="588"/>
                  </a:lnTo>
                  <a:lnTo>
                    <a:pt x="1558" y="573"/>
                  </a:lnTo>
                  <a:lnTo>
                    <a:pt x="1558" y="631"/>
                  </a:lnTo>
                  <a:lnTo>
                    <a:pt x="1558" y="588"/>
                  </a:lnTo>
                  <a:lnTo>
                    <a:pt x="1558" y="597"/>
                  </a:lnTo>
                  <a:lnTo>
                    <a:pt x="1562" y="568"/>
                  </a:lnTo>
                  <a:lnTo>
                    <a:pt x="1562" y="573"/>
                  </a:lnTo>
                  <a:lnTo>
                    <a:pt x="1562" y="554"/>
                  </a:lnTo>
                  <a:lnTo>
                    <a:pt x="1562" y="597"/>
                  </a:lnTo>
                  <a:lnTo>
                    <a:pt x="1566" y="583"/>
                  </a:lnTo>
                  <a:lnTo>
                    <a:pt x="1566" y="563"/>
                  </a:lnTo>
                  <a:lnTo>
                    <a:pt x="1566" y="592"/>
                  </a:lnTo>
                  <a:lnTo>
                    <a:pt x="1566" y="588"/>
                  </a:lnTo>
                  <a:lnTo>
                    <a:pt x="1566" y="592"/>
                  </a:lnTo>
                  <a:lnTo>
                    <a:pt x="1571" y="588"/>
                  </a:lnTo>
                  <a:lnTo>
                    <a:pt x="1571" y="583"/>
                  </a:lnTo>
                  <a:lnTo>
                    <a:pt x="1575" y="588"/>
                  </a:lnTo>
                  <a:lnTo>
                    <a:pt x="1575" y="568"/>
                  </a:lnTo>
                  <a:lnTo>
                    <a:pt x="1575" y="583"/>
                  </a:lnTo>
                  <a:lnTo>
                    <a:pt x="1575" y="573"/>
                  </a:lnTo>
                  <a:lnTo>
                    <a:pt x="1575" y="578"/>
                  </a:lnTo>
                  <a:lnTo>
                    <a:pt x="1579" y="602"/>
                  </a:lnTo>
                  <a:lnTo>
                    <a:pt x="1579" y="578"/>
                  </a:lnTo>
                  <a:lnTo>
                    <a:pt x="1579" y="597"/>
                  </a:lnTo>
                  <a:lnTo>
                    <a:pt x="1579" y="602"/>
                  </a:lnTo>
                  <a:lnTo>
                    <a:pt x="1579" y="592"/>
                  </a:lnTo>
                  <a:lnTo>
                    <a:pt x="1583" y="617"/>
                  </a:lnTo>
                  <a:lnTo>
                    <a:pt x="1583" y="563"/>
                  </a:lnTo>
                  <a:lnTo>
                    <a:pt x="1583" y="578"/>
                  </a:lnTo>
                  <a:lnTo>
                    <a:pt x="1587" y="578"/>
                  </a:lnTo>
                  <a:lnTo>
                    <a:pt x="1587" y="588"/>
                  </a:lnTo>
                  <a:lnTo>
                    <a:pt x="1587" y="617"/>
                  </a:lnTo>
                  <a:lnTo>
                    <a:pt x="1587" y="588"/>
                  </a:lnTo>
                  <a:lnTo>
                    <a:pt x="1587" y="583"/>
                  </a:lnTo>
                  <a:lnTo>
                    <a:pt x="1591" y="588"/>
                  </a:lnTo>
                  <a:lnTo>
                    <a:pt x="1591" y="592"/>
                  </a:lnTo>
                  <a:lnTo>
                    <a:pt x="1591" y="602"/>
                  </a:lnTo>
                  <a:lnTo>
                    <a:pt x="1591" y="592"/>
                  </a:lnTo>
                  <a:lnTo>
                    <a:pt x="1591" y="578"/>
                  </a:lnTo>
                  <a:lnTo>
                    <a:pt x="1596" y="583"/>
                  </a:lnTo>
                  <a:lnTo>
                    <a:pt x="1596" y="573"/>
                  </a:lnTo>
                  <a:lnTo>
                    <a:pt x="1596" y="568"/>
                  </a:lnTo>
                  <a:lnTo>
                    <a:pt x="1596" y="563"/>
                  </a:lnTo>
                  <a:lnTo>
                    <a:pt x="1596" y="592"/>
                  </a:lnTo>
                  <a:lnTo>
                    <a:pt x="1600" y="583"/>
                  </a:lnTo>
                  <a:lnTo>
                    <a:pt x="1600" y="573"/>
                  </a:lnTo>
                  <a:lnTo>
                    <a:pt x="1600" y="597"/>
                  </a:lnTo>
                  <a:lnTo>
                    <a:pt x="1600" y="558"/>
                  </a:lnTo>
                  <a:lnTo>
                    <a:pt x="1604" y="607"/>
                  </a:lnTo>
                  <a:lnTo>
                    <a:pt x="1604" y="583"/>
                  </a:lnTo>
                  <a:lnTo>
                    <a:pt x="1604" y="592"/>
                  </a:lnTo>
                  <a:lnTo>
                    <a:pt x="1604" y="573"/>
                  </a:lnTo>
                  <a:lnTo>
                    <a:pt x="1604" y="597"/>
                  </a:lnTo>
                  <a:lnTo>
                    <a:pt x="1608" y="573"/>
                  </a:lnTo>
                  <a:lnTo>
                    <a:pt x="1608" y="597"/>
                  </a:lnTo>
                  <a:lnTo>
                    <a:pt x="1608" y="607"/>
                  </a:lnTo>
                  <a:lnTo>
                    <a:pt x="1608" y="612"/>
                  </a:lnTo>
                  <a:lnTo>
                    <a:pt x="1608" y="578"/>
                  </a:lnTo>
                  <a:lnTo>
                    <a:pt x="1612" y="588"/>
                  </a:lnTo>
                  <a:lnTo>
                    <a:pt x="1612" y="573"/>
                  </a:lnTo>
                  <a:lnTo>
                    <a:pt x="1612" y="602"/>
                  </a:lnTo>
                  <a:lnTo>
                    <a:pt x="1612" y="578"/>
                  </a:lnTo>
                  <a:lnTo>
                    <a:pt x="1612" y="588"/>
                  </a:lnTo>
                  <a:lnTo>
                    <a:pt x="1616" y="563"/>
                  </a:lnTo>
                  <a:lnTo>
                    <a:pt x="1616" y="597"/>
                  </a:lnTo>
                  <a:lnTo>
                    <a:pt x="1616" y="573"/>
                  </a:lnTo>
                  <a:lnTo>
                    <a:pt x="1616" y="592"/>
                  </a:lnTo>
                  <a:lnTo>
                    <a:pt x="1621" y="617"/>
                  </a:lnTo>
                  <a:lnTo>
                    <a:pt x="1621" y="602"/>
                  </a:lnTo>
                  <a:lnTo>
                    <a:pt x="1621" y="592"/>
                  </a:lnTo>
                  <a:lnTo>
                    <a:pt x="1621" y="583"/>
                  </a:lnTo>
                  <a:lnTo>
                    <a:pt x="1625" y="578"/>
                  </a:lnTo>
                  <a:lnTo>
                    <a:pt x="1625" y="568"/>
                  </a:lnTo>
                  <a:lnTo>
                    <a:pt x="1625" y="592"/>
                  </a:lnTo>
                  <a:lnTo>
                    <a:pt x="1625" y="622"/>
                  </a:lnTo>
                  <a:lnTo>
                    <a:pt x="1625" y="607"/>
                  </a:lnTo>
                  <a:lnTo>
                    <a:pt x="1629" y="602"/>
                  </a:lnTo>
                  <a:lnTo>
                    <a:pt x="1629" y="612"/>
                  </a:lnTo>
                  <a:lnTo>
                    <a:pt x="1629" y="568"/>
                  </a:lnTo>
                  <a:lnTo>
                    <a:pt x="1629" y="583"/>
                  </a:lnTo>
                  <a:lnTo>
                    <a:pt x="1633" y="588"/>
                  </a:lnTo>
                  <a:lnTo>
                    <a:pt x="1633" y="597"/>
                  </a:lnTo>
                  <a:lnTo>
                    <a:pt x="1633" y="607"/>
                  </a:lnTo>
                  <a:lnTo>
                    <a:pt x="1633" y="563"/>
                  </a:lnTo>
                  <a:lnTo>
                    <a:pt x="1633" y="578"/>
                  </a:lnTo>
                  <a:lnTo>
                    <a:pt x="1637" y="602"/>
                  </a:lnTo>
                  <a:lnTo>
                    <a:pt x="1637" y="592"/>
                  </a:lnTo>
                  <a:lnTo>
                    <a:pt x="1637" y="583"/>
                  </a:lnTo>
                  <a:lnTo>
                    <a:pt x="1637" y="607"/>
                  </a:lnTo>
                  <a:lnTo>
                    <a:pt x="1642" y="592"/>
                  </a:lnTo>
                  <a:lnTo>
                    <a:pt x="1642" y="568"/>
                  </a:lnTo>
                  <a:lnTo>
                    <a:pt x="1642" y="588"/>
                  </a:lnTo>
                  <a:lnTo>
                    <a:pt x="1642" y="573"/>
                  </a:lnTo>
                  <a:lnTo>
                    <a:pt x="1642" y="612"/>
                  </a:lnTo>
                  <a:lnTo>
                    <a:pt x="1646" y="607"/>
                  </a:lnTo>
                  <a:lnTo>
                    <a:pt x="1646" y="592"/>
                  </a:lnTo>
                  <a:lnTo>
                    <a:pt x="1646" y="588"/>
                  </a:lnTo>
                  <a:lnTo>
                    <a:pt x="1646" y="583"/>
                  </a:lnTo>
                  <a:lnTo>
                    <a:pt x="1650" y="612"/>
                  </a:lnTo>
                  <a:lnTo>
                    <a:pt x="1650" y="597"/>
                  </a:lnTo>
                  <a:lnTo>
                    <a:pt x="1650" y="588"/>
                  </a:lnTo>
                  <a:lnTo>
                    <a:pt x="1650" y="597"/>
                  </a:lnTo>
                  <a:lnTo>
                    <a:pt x="1650" y="592"/>
                  </a:lnTo>
                  <a:lnTo>
                    <a:pt x="1654" y="568"/>
                  </a:lnTo>
                  <a:lnTo>
                    <a:pt x="1654" y="612"/>
                  </a:lnTo>
                  <a:lnTo>
                    <a:pt x="1654" y="617"/>
                  </a:lnTo>
                  <a:lnTo>
                    <a:pt x="1654" y="588"/>
                  </a:lnTo>
                  <a:lnTo>
                    <a:pt x="1654" y="607"/>
                  </a:lnTo>
                  <a:lnTo>
                    <a:pt x="1658" y="583"/>
                  </a:lnTo>
                  <a:lnTo>
                    <a:pt x="1658" y="597"/>
                  </a:lnTo>
                  <a:lnTo>
                    <a:pt x="1658" y="588"/>
                  </a:lnTo>
                  <a:lnTo>
                    <a:pt x="1658" y="612"/>
                  </a:lnTo>
                  <a:lnTo>
                    <a:pt x="1658" y="602"/>
                  </a:lnTo>
                  <a:lnTo>
                    <a:pt x="1662" y="607"/>
                  </a:lnTo>
                  <a:lnTo>
                    <a:pt x="1662" y="583"/>
                  </a:lnTo>
                  <a:lnTo>
                    <a:pt x="1662" y="597"/>
                  </a:lnTo>
                  <a:lnTo>
                    <a:pt x="1667" y="602"/>
                  </a:lnTo>
                  <a:lnTo>
                    <a:pt x="1667" y="583"/>
                  </a:lnTo>
                  <a:lnTo>
                    <a:pt x="1667" y="597"/>
                  </a:lnTo>
                  <a:lnTo>
                    <a:pt x="1667" y="578"/>
                  </a:lnTo>
                  <a:lnTo>
                    <a:pt x="1667" y="568"/>
                  </a:lnTo>
                  <a:lnTo>
                    <a:pt x="1671" y="568"/>
                  </a:lnTo>
                  <a:lnTo>
                    <a:pt x="1671" y="578"/>
                  </a:lnTo>
                  <a:lnTo>
                    <a:pt x="1671" y="592"/>
                  </a:lnTo>
                  <a:lnTo>
                    <a:pt x="1671" y="578"/>
                  </a:lnTo>
                  <a:lnTo>
                    <a:pt x="1675" y="588"/>
                  </a:lnTo>
                  <a:lnTo>
                    <a:pt x="1675" y="631"/>
                  </a:lnTo>
                  <a:lnTo>
                    <a:pt x="1675" y="568"/>
                  </a:lnTo>
                  <a:lnTo>
                    <a:pt x="1675" y="578"/>
                  </a:lnTo>
                  <a:lnTo>
                    <a:pt x="1675" y="592"/>
                  </a:lnTo>
                  <a:lnTo>
                    <a:pt x="1679" y="588"/>
                  </a:lnTo>
                  <a:lnTo>
                    <a:pt x="1679" y="573"/>
                  </a:lnTo>
                  <a:lnTo>
                    <a:pt x="1679" y="583"/>
                  </a:lnTo>
                  <a:lnTo>
                    <a:pt x="1683" y="597"/>
                  </a:lnTo>
                  <a:lnTo>
                    <a:pt x="1683" y="607"/>
                  </a:lnTo>
                  <a:lnTo>
                    <a:pt x="1683" y="597"/>
                  </a:lnTo>
                  <a:lnTo>
                    <a:pt x="1683" y="588"/>
                  </a:lnTo>
                  <a:lnTo>
                    <a:pt x="1683" y="583"/>
                  </a:lnTo>
                  <a:lnTo>
                    <a:pt x="1688" y="602"/>
                  </a:lnTo>
                  <a:lnTo>
                    <a:pt x="1688" y="607"/>
                  </a:lnTo>
                  <a:lnTo>
                    <a:pt x="1688" y="597"/>
                  </a:lnTo>
                  <a:lnTo>
                    <a:pt x="1688" y="578"/>
                  </a:lnTo>
                  <a:lnTo>
                    <a:pt x="1688" y="602"/>
                  </a:lnTo>
                  <a:lnTo>
                    <a:pt x="1692" y="583"/>
                  </a:lnTo>
                  <a:lnTo>
                    <a:pt x="1692" y="573"/>
                  </a:lnTo>
                  <a:lnTo>
                    <a:pt x="1692" y="592"/>
                  </a:lnTo>
                  <a:lnTo>
                    <a:pt x="1696" y="597"/>
                  </a:lnTo>
                  <a:lnTo>
                    <a:pt x="1696" y="607"/>
                  </a:lnTo>
                  <a:lnTo>
                    <a:pt x="1696" y="602"/>
                  </a:lnTo>
                  <a:lnTo>
                    <a:pt x="1700" y="597"/>
                  </a:lnTo>
                  <a:lnTo>
                    <a:pt x="1700" y="592"/>
                  </a:lnTo>
                  <a:lnTo>
                    <a:pt x="1700" y="597"/>
                  </a:lnTo>
                  <a:lnTo>
                    <a:pt x="1700" y="622"/>
                  </a:lnTo>
                  <a:lnTo>
                    <a:pt x="1700" y="597"/>
                  </a:lnTo>
                  <a:lnTo>
                    <a:pt x="1704" y="607"/>
                  </a:lnTo>
                  <a:lnTo>
                    <a:pt x="1704" y="597"/>
                  </a:lnTo>
                  <a:lnTo>
                    <a:pt x="1704" y="578"/>
                  </a:lnTo>
                  <a:lnTo>
                    <a:pt x="1704" y="602"/>
                  </a:lnTo>
                  <a:lnTo>
                    <a:pt x="1708" y="568"/>
                  </a:lnTo>
                  <a:lnTo>
                    <a:pt x="1708" y="583"/>
                  </a:lnTo>
                  <a:lnTo>
                    <a:pt x="1708" y="602"/>
                  </a:lnTo>
                  <a:lnTo>
                    <a:pt x="1708" y="607"/>
                  </a:lnTo>
                  <a:lnTo>
                    <a:pt x="1713" y="588"/>
                  </a:lnTo>
                  <a:lnTo>
                    <a:pt x="1713" y="612"/>
                  </a:lnTo>
                  <a:lnTo>
                    <a:pt x="1713" y="568"/>
                  </a:lnTo>
                  <a:lnTo>
                    <a:pt x="1713" y="607"/>
                  </a:lnTo>
                  <a:lnTo>
                    <a:pt x="1713" y="578"/>
                  </a:lnTo>
                  <a:lnTo>
                    <a:pt x="1717" y="602"/>
                  </a:lnTo>
                  <a:lnTo>
                    <a:pt x="1717" y="592"/>
                  </a:lnTo>
                  <a:lnTo>
                    <a:pt x="1717" y="602"/>
                  </a:lnTo>
                  <a:lnTo>
                    <a:pt x="1717" y="607"/>
                  </a:lnTo>
                  <a:lnTo>
                    <a:pt x="1717" y="588"/>
                  </a:lnTo>
                  <a:lnTo>
                    <a:pt x="1721" y="588"/>
                  </a:lnTo>
                  <a:lnTo>
                    <a:pt x="1721" y="622"/>
                  </a:lnTo>
                  <a:lnTo>
                    <a:pt x="1721" y="578"/>
                  </a:lnTo>
                  <a:lnTo>
                    <a:pt x="1721" y="592"/>
                  </a:lnTo>
                  <a:lnTo>
                    <a:pt x="1721" y="588"/>
                  </a:lnTo>
                  <a:lnTo>
                    <a:pt x="1725" y="597"/>
                  </a:lnTo>
                  <a:lnTo>
                    <a:pt x="1725" y="573"/>
                  </a:lnTo>
                  <a:lnTo>
                    <a:pt x="1725" y="592"/>
                  </a:lnTo>
                  <a:lnTo>
                    <a:pt x="1725" y="612"/>
                  </a:lnTo>
                  <a:lnTo>
                    <a:pt x="1729" y="612"/>
                  </a:lnTo>
                  <a:lnTo>
                    <a:pt x="1729" y="578"/>
                  </a:lnTo>
                  <a:lnTo>
                    <a:pt x="1729" y="622"/>
                  </a:lnTo>
                  <a:lnTo>
                    <a:pt x="1733" y="597"/>
                  </a:lnTo>
                  <a:lnTo>
                    <a:pt x="1733" y="617"/>
                  </a:lnTo>
                  <a:lnTo>
                    <a:pt x="1733" y="602"/>
                  </a:lnTo>
                  <a:lnTo>
                    <a:pt x="1733" y="578"/>
                  </a:lnTo>
                  <a:lnTo>
                    <a:pt x="1733" y="573"/>
                  </a:lnTo>
                  <a:lnTo>
                    <a:pt x="1738" y="588"/>
                  </a:lnTo>
                  <a:lnTo>
                    <a:pt x="1738" y="592"/>
                  </a:lnTo>
                  <a:lnTo>
                    <a:pt x="1738" y="588"/>
                  </a:lnTo>
                  <a:lnTo>
                    <a:pt x="1742" y="578"/>
                  </a:lnTo>
                  <a:lnTo>
                    <a:pt x="1742" y="597"/>
                  </a:lnTo>
                  <a:lnTo>
                    <a:pt x="1742" y="617"/>
                  </a:lnTo>
                  <a:lnTo>
                    <a:pt x="1742" y="563"/>
                  </a:lnTo>
                  <a:lnTo>
                    <a:pt x="1742" y="588"/>
                  </a:lnTo>
                  <a:lnTo>
                    <a:pt x="1746" y="588"/>
                  </a:lnTo>
                  <a:lnTo>
                    <a:pt x="1746" y="597"/>
                  </a:lnTo>
                  <a:lnTo>
                    <a:pt x="1746" y="578"/>
                  </a:lnTo>
                  <a:lnTo>
                    <a:pt x="1746" y="617"/>
                  </a:lnTo>
                  <a:lnTo>
                    <a:pt x="1750" y="602"/>
                  </a:lnTo>
                  <a:lnTo>
                    <a:pt x="1750" y="588"/>
                  </a:lnTo>
                  <a:lnTo>
                    <a:pt x="1750" y="597"/>
                  </a:lnTo>
                  <a:lnTo>
                    <a:pt x="1750" y="602"/>
                  </a:lnTo>
                  <a:lnTo>
                    <a:pt x="1750" y="568"/>
                  </a:lnTo>
                  <a:lnTo>
                    <a:pt x="1754" y="592"/>
                  </a:lnTo>
                  <a:lnTo>
                    <a:pt x="1754" y="597"/>
                  </a:lnTo>
                  <a:lnTo>
                    <a:pt x="1754" y="592"/>
                  </a:lnTo>
                  <a:lnTo>
                    <a:pt x="1759" y="597"/>
                  </a:lnTo>
                  <a:lnTo>
                    <a:pt x="1759" y="588"/>
                  </a:lnTo>
                  <a:lnTo>
                    <a:pt x="1759" y="597"/>
                  </a:lnTo>
                  <a:lnTo>
                    <a:pt x="1763" y="578"/>
                  </a:lnTo>
                  <a:lnTo>
                    <a:pt x="1763" y="597"/>
                  </a:lnTo>
                  <a:lnTo>
                    <a:pt x="1763" y="612"/>
                  </a:lnTo>
                  <a:lnTo>
                    <a:pt x="1763" y="592"/>
                  </a:lnTo>
                  <a:lnTo>
                    <a:pt x="1763" y="573"/>
                  </a:lnTo>
                  <a:lnTo>
                    <a:pt x="1767" y="573"/>
                  </a:lnTo>
                  <a:lnTo>
                    <a:pt x="1767" y="588"/>
                  </a:lnTo>
                  <a:lnTo>
                    <a:pt x="1767" y="568"/>
                  </a:lnTo>
                  <a:lnTo>
                    <a:pt x="1767" y="563"/>
                  </a:lnTo>
                  <a:lnTo>
                    <a:pt x="1771" y="597"/>
                  </a:lnTo>
                  <a:lnTo>
                    <a:pt x="1771" y="617"/>
                  </a:lnTo>
                  <a:lnTo>
                    <a:pt x="1771" y="583"/>
                  </a:lnTo>
                  <a:lnTo>
                    <a:pt x="1771" y="592"/>
                  </a:lnTo>
                  <a:lnTo>
                    <a:pt x="1775" y="597"/>
                  </a:lnTo>
                  <a:lnTo>
                    <a:pt x="1775" y="578"/>
                  </a:lnTo>
                  <a:lnTo>
                    <a:pt x="1775" y="588"/>
                  </a:lnTo>
                  <a:lnTo>
                    <a:pt x="1775" y="597"/>
                  </a:lnTo>
                  <a:lnTo>
                    <a:pt x="1779" y="607"/>
                  </a:lnTo>
                  <a:lnTo>
                    <a:pt x="1779" y="578"/>
                  </a:lnTo>
                  <a:lnTo>
                    <a:pt x="1779" y="583"/>
                  </a:lnTo>
                  <a:lnTo>
                    <a:pt x="1779" y="592"/>
                  </a:lnTo>
                  <a:lnTo>
                    <a:pt x="1779" y="597"/>
                  </a:lnTo>
                  <a:lnTo>
                    <a:pt x="1784" y="592"/>
                  </a:lnTo>
                  <a:lnTo>
                    <a:pt x="1784" y="578"/>
                  </a:lnTo>
                  <a:lnTo>
                    <a:pt x="1784" y="612"/>
                  </a:lnTo>
                  <a:lnTo>
                    <a:pt x="1784" y="573"/>
                  </a:lnTo>
                  <a:lnTo>
                    <a:pt x="1788" y="583"/>
                  </a:lnTo>
                  <a:lnTo>
                    <a:pt x="1788" y="573"/>
                  </a:lnTo>
                  <a:lnTo>
                    <a:pt x="1788" y="592"/>
                  </a:lnTo>
                  <a:lnTo>
                    <a:pt x="1788" y="612"/>
                  </a:lnTo>
                  <a:lnTo>
                    <a:pt x="1792" y="612"/>
                  </a:lnTo>
                  <a:lnTo>
                    <a:pt x="1792" y="563"/>
                  </a:lnTo>
                  <a:lnTo>
                    <a:pt x="1792" y="607"/>
                  </a:lnTo>
                  <a:lnTo>
                    <a:pt x="1792" y="602"/>
                  </a:lnTo>
                  <a:lnTo>
                    <a:pt x="1792" y="607"/>
                  </a:lnTo>
                  <a:lnTo>
                    <a:pt x="1796" y="592"/>
                  </a:lnTo>
                  <a:lnTo>
                    <a:pt x="1796" y="563"/>
                  </a:lnTo>
                  <a:lnTo>
                    <a:pt x="1796" y="607"/>
                  </a:lnTo>
                  <a:lnTo>
                    <a:pt x="1796" y="583"/>
                  </a:lnTo>
                  <a:lnTo>
                    <a:pt x="1796" y="607"/>
                  </a:lnTo>
                  <a:lnTo>
                    <a:pt x="1800" y="578"/>
                  </a:lnTo>
                  <a:lnTo>
                    <a:pt x="1800" y="597"/>
                  </a:lnTo>
                  <a:lnTo>
                    <a:pt x="1800" y="578"/>
                  </a:lnTo>
                  <a:lnTo>
                    <a:pt x="1804" y="597"/>
                  </a:lnTo>
                  <a:lnTo>
                    <a:pt x="1804" y="592"/>
                  </a:lnTo>
                  <a:lnTo>
                    <a:pt x="1804" y="568"/>
                  </a:lnTo>
                  <a:lnTo>
                    <a:pt x="1804" y="573"/>
                  </a:lnTo>
                  <a:lnTo>
                    <a:pt x="1804" y="583"/>
                  </a:lnTo>
                  <a:lnTo>
                    <a:pt x="1809" y="578"/>
                  </a:lnTo>
                  <a:lnTo>
                    <a:pt x="1809" y="597"/>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77" name="Freeform 9"/>
            <p:cNvSpPr>
              <a:spLocks/>
            </p:cNvSpPr>
            <p:nvPr/>
          </p:nvSpPr>
          <p:spPr bwMode="auto">
            <a:xfrm>
              <a:off x="3024" y="2384"/>
              <a:ext cx="1809" cy="631"/>
            </a:xfrm>
            <a:custGeom>
              <a:avLst/>
              <a:gdLst>
                <a:gd name="T0" fmla="*/ 25 w 1809"/>
                <a:gd name="T1" fmla="*/ 593 h 631"/>
                <a:gd name="T2" fmla="*/ 54 w 1809"/>
                <a:gd name="T3" fmla="*/ 602 h 631"/>
                <a:gd name="T4" fmla="*/ 79 w 1809"/>
                <a:gd name="T5" fmla="*/ 573 h 631"/>
                <a:gd name="T6" fmla="*/ 108 w 1809"/>
                <a:gd name="T7" fmla="*/ 593 h 631"/>
                <a:gd name="T8" fmla="*/ 142 w 1809"/>
                <a:gd name="T9" fmla="*/ 583 h 631"/>
                <a:gd name="T10" fmla="*/ 167 w 1809"/>
                <a:gd name="T11" fmla="*/ 588 h 631"/>
                <a:gd name="T12" fmla="*/ 196 w 1809"/>
                <a:gd name="T13" fmla="*/ 612 h 631"/>
                <a:gd name="T14" fmla="*/ 225 w 1809"/>
                <a:gd name="T15" fmla="*/ 597 h 631"/>
                <a:gd name="T16" fmla="*/ 255 w 1809"/>
                <a:gd name="T17" fmla="*/ 597 h 631"/>
                <a:gd name="T18" fmla="*/ 284 w 1809"/>
                <a:gd name="T19" fmla="*/ 578 h 631"/>
                <a:gd name="T20" fmla="*/ 313 w 1809"/>
                <a:gd name="T21" fmla="*/ 602 h 631"/>
                <a:gd name="T22" fmla="*/ 342 w 1809"/>
                <a:gd name="T23" fmla="*/ 578 h 631"/>
                <a:gd name="T24" fmla="*/ 372 w 1809"/>
                <a:gd name="T25" fmla="*/ 607 h 631"/>
                <a:gd name="T26" fmla="*/ 401 w 1809"/>
                <a:gd name="T27" fmla="*/ 588 h 631"/>
                <a:gd name="T28" fmla="*/ 430 w 1809"/>
                <a:gd name="T29" fmla="*/ 568 h 631"/>
                <a:gd name="T30" fmla="*/ 455 w 1809"/>
                <a:gd name="T31" fmla="*/ 578 h 631"/>
                <a:gd name="T32" fmla="*/ 484 w 1809"/>
                <a:gd name="T33" fmla="*/ 607 h 631"/>
                <a:gd name="T34" fmla="*/ 514 w 1809"/>
                <a:gd name="T35" fmla="*/ 602 h 631"/>
                <a:gd name="T36" fmla="*/ 543 w 1809"/>
                <a:gd name="T37" fmla="*/ 583 h 631"/>
                <a:gd name="T38" fmla="*/ 568 w 1809"/>
                <a:gd name="T39" fmla="*/ 544 h 631"/>
                <a:gd name="T40" fmla="*/ 597 w 1809"/>
                <a:gd name="T41" fmla="*/ 563 h 631"/>
                <a:gd name="T42" fmla="*/ 622 w 1809"/>
                <a:gd name="T43" fmla="*/ 588 h 631"/>
                <a:gd name="T44" fmla="*/ 651 w 1809"/>
                <a:gd name="T45" fmla="*/ 583 h 631"/>
                <a:gd name="T46" fmla="*/ 685 w 1809"/>
                <a:gd name="T47" fmla="*/ 583 h 631"/>
                <a:gd name="T48" fmla="*/ 710 w 1809"/>
                <a:gd name="T49" fmla="*/ 578 h 631"/>
                <a:gd name="T50" fmla="*/ 735 w 1809"/>
                <a:gd name="T51" fmla="*/ 593 h 631"/>
                <a:gd name="T52" fmla="*/ 760 w 1809"/>
                <a:gd name="T53" fmla="*/ 583 h 631"/>
                <a:gd name="T54" fmla="*/ 794 w 1809"/>
                <a:gd name="T55" fmla="*/ 593 h 631"/>
                <a:gd name="T56" fmla="*/ 823 w 1809"/>
                <a:gd name="T57" fmla="*/ 602 h 631"/>
                <a:gd name="T58" fmla="*/ 852 w 1809"/>
                <a:gd name="T59" fmla="*/ 593 h 631"/>
                <a:gd name="T60" fmla="*/ 881 w 1809"/>
                <a:gd name="T61" fmla="*/ 568 h 631"/>
                <a:gd name="T62" fmla="*/ 906 w 1809"/>
                <a:gd name="T63" fmla="*/ 0 h 631"/>
                <a:gd name="T64" fmla="*/ 936 w 1809"/>
                <a:gd name="T65" fmla="*/ 573 h 631"/>
                <a:gd name="T66" fmla="*/ 961 w 1809"/>
                <a:gd name="T67" fmla="*/ 597 h 631"/>
                <a:gd name="T68" fmla="*/ 986 w 1809"/>
                <a:gd name="T69" fmla="*/ 602 h 631"/>
                <a:gd name="T70" fmla="*/ 1019 w 1809"/>
                <a:gd name="T71" fmla="*/ 593 h 631"/>
                <a:gd name="T72" fmla="*/ 1048 w 1809"/>
                <a:gd name="T73" fmla="*/ 622 h 631"/>
                <a:gd name="T74" fmla="*/ 1078 w 1809"/>
                <a:gd name="T75" fmla="*/ 588 h 631"/>
                <a:gd name="T76" fmla="*/ 1103 w 1809"/>
                <a:gd name="T77" fmla="*/ 612 h 631"/>
                <a:gd name="T78" fmla="*/ 1128 w 1809"/>
                <a:gd name="T79" fmla="*/ 583 h 631"/>
                <a:gd name="T80" fmla="*/ 1161 w 1809"/>
                <a:gd name="T81" fmla="*/ 607 h 631"/>
                <a:gd name="T82" fmla="*/ 1190 w 1809"/>
                <a:gd name="T83" fmla="*/ 583 h 631"/>
                <a:gd name="T84" fmla="*/ 1220 w 1809"/>
                <a:gd name="T85" fmla="*/ 549 h 631"/>
                <a:gd name="T86" fmla="*/ 1245 w 1809"/>
                <a:gd name="T87" fmla="*/ 529 h 631"/>
                <a:gd name="T88" fmla="*/ 1270 w 1809"/>
                <a:gd name="T89" fmla="*/ 607 h 631"/>
                <a:gd name="T90" fmla="*/ 1299 w 1809"/>
                <a:gd name="T91" fmla="*/ 588 h 631"/>
                <a:gd name="T92" fmla="*/ 1328 w 1809"/>
                <a:gd name="T93" fmla="*/ 602 h 631"/>
                <a:gd name="T94" fmla="*/ 1353 w 1809"/>
                <a:gd name="T95" fmla="*/ 617 h 631"/>
                <a:gd name="T96" fmla="*/ 1383 w 1809"/>
                <a:gd name="T97" fmla="*/ 617 h 631"/>
                <a:gd name="T98" fmla="*/ 1412 w 1809"/>
                <a:gd name="T99" fmla="*/ 588 h 631"/>
                <a:gd name="T100" fmla="*/ 1441 w 1809"/>
                <a:gd name="T101" fmla="*/ 602 h 631"/>
                <a:gd name="T102" fmla="*/ 1470 w 1809"/>
                <a:gd name="T103" fmla="*/ 597 h 631"/>
                <a:gd name="T104" fmla="*/ 1500 w 1809"/>
                <a:gd name="T105" fmla="*/ 622 h 631"/>
                <a:gd name="T106" fmla="*/ 1529 w 1809"/>
                <a:gd name="T107" fmla="*/ 607 h 631"/>
                <a:gd name="T108" fmla="*/ 1558 w 1809"/>
                <a:gd name="T109" fmla="*/ 602 h 631"/>
                <a:gd name="T110" fmla="*/ 1587 w 1809"/>
                <a:gd name="T111" fmla="*/ 578 h 631"/>
                <a:gd name="T112" fmla="*/ 1616 w 1809"/>
                <a:gd name="T113" fmla="*/ 617 h 631"/>
                <a:gd name="T114" fmla="*/ 1642 w 1809"/>
                <a:gd name="T115" fmla="*/ 578 h 631"/>
                <a:gd name="T116" fmla="*/ 1671 w 1809"/>
                <a:gd name="T117" fmla="*/ 588 h 631"/>
                <a:gd name="T118" fmla="*/ 1700 w 1809"/>
                <a:gd name="T119" fmla="*/ 588 h 631"/>
                <a:gd name="T120" fmla="*/ 1729 w 1809"/>
                <a:gd name="T121" fmla="*/ 573 h 631"/>
                <a:gd name="T122" fmla="*/ 1759 w 1809"/>
                <a:gd name="T123" fmla="*/ 593 h 631"/>
                <a:gd name="T124" fmla="*/ 1788 w 1809"/>
                <a:gd name="T125" fmla="*/ 61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09" h="631">
                  <a:moveTo>
                    <a:pt x="0" y="631"/>
                  </a:moveTo>
                  <a:lnTo>
                    <a:pt x="0" y="597"/>
                  </a:lnTo>
                  <a:lnTo>
                    <a:pt x="4" y="593"/>
                  </a:lnTo>
                  <a:lnTo>
                    <a:pt x="4" y="602"/>
                  </a:lnTo>
                  <a:lnTo>
                    <a:pt x="4" y="617"/>
                  </a:lnTo>
                  <a:lnTo>
                    <a:pt x="4" y="622"/>
                  </a:lnTo>
                  <a:lnTo>
                    <a:pt x="4" y="593"/>
                  </a:lnTo>
                  <a:lnTo>
                    <a:pt x="8" y="568"/>
                  </a:lnTo>
                  <a:lnTo>
                    <a:pt x="8" y="597"/>
                  </a:lnTo>
                  <a:lnTo>
                    <a:pt x="8" y="612"/>
                  </a:lnTo>
                  <a:lnTo>
                    <a:pt x="8" y="602"/>
                  </a:lnTo>
                  <a:lnTo>
                    <a:pt x="12" y="593"/>
                  </a:lnTo>
                  <a:lnTo>
                    <a:pt x="12" y="612"/>
                  </a:lnTo>
                  <a:lnTo>
                    <a:pt x="12" y="617"/>
                  </a:lnTo>
                  <a:lnTo>
                    <a:pt x="12" y="607"/>
                  </a:lnTo>
                  <a:lnTo>
                    <a:pt x="12" y="597"/>
                  </a:lnTo>
                  <a:lnTo>
                    <a:pt x="16" y="617"/>
                  </a:lnTo>
                  <a:lnTo>
                    <a:pt x="16" y="593"/>
                  </a:lnTo>
                  <a:lnTo>
                    <a:pt x="16" y="607"/>
                  </a:lnTo>
                  <a:lnTo>
                    <a:pt x="16" y="593"/>
                  </a:lnTo>
                  <a:lnTo>
                    <a:pt x="16" y="607"/>
                  </a:lnTo>
                  <a:lnTo>
                    <a:pt x="21" y="631"/>
                  </a:lnTo>
                  <a:lnTo>
                    <a:pt x="21" y="583"/>
                  </a:lnTo>
                  <a:lnTo>
                    <a:pt x="21" y="588"/>
                  </a:lnTo>
                  <a:lnTo>
                    <a:pt x="21" y="622"/>
                  </a:lnTo>
                  <a:lnTo>
                    <a:pt x="21" y="597"/>
                  </a:lnTo>
                  <a:lnTo>
                    <a:pt x="25" y="602"/>
                  </a:lnTo>
                  <a:lnTo>
                    <a:pt x="25" y="617"/>
                  </a:lnTo>
                  <a:lnTo>
                    <a:pt x="25" y="593"/>
                  </a:lnTo>
                  <a:lnTo>
                    <a:pt x="25" y="573"/>
                  </a:lnTo>
                  <a:lnTo>
                    <a:pt x="29" y="593"/>
                  </a:lnTo>
                  <a:lnTo>
                    <a:pt x="29" y="583"/>
                  </a:lnTo>
                  <a:lnTo>
                    <a:pt x="29" y="588"/>
                  </a:lnTo>
                  <a:lnTo>
                    <a:pt x="29" y="593"/>
                  </a:lnTo>
                  <a:lnTo>
                    <a:pt x="33" y="573"/>
                  </a:lnTo>
                  <a:lnTo>
                    <a:pt x="33" y="612"/>
                  </a:lnTo>
                  <a:lnTo>
                    <a:pt x="33" y="602"/>
                  </a:lnTo>
                  <a:lnTo>
                    <a:pt x="33" y="593"/>
                  </a:lnTo>
                  <a:lnTo>
                    <a:pt x="33" y="597"/>
                  </a:lnTo>
                  <a:lnTo>
                    <a:pt x="37" y="593"/>
                  </a:lnTo>
                  <a:lnTo>
                    <a:pt x="37" y="597"/>
                  </a:lnTo>
                  <a:lnTo>
                    <a:pt x="37" y="607"/>
                  </a:lnTo>
                  <a:lnTo>
                    <a:pt x="37" y="593"/>
                  </a:lnTo>
                  <a:lnTo>
                    <a:pt x="42" y="588"/>
                  </a:lnTo>
                  <a:lnTo>
                    <a:pt x="42" y="607"/>
                  </a:lnTo>
                  <a:lnTo>
                    <a:pt x="42" y="583"/>
                  </a:lnTo>
                  <a:lnTo>
                    <a:pt x="42" y="602"/>
                  </a:lnTo>
                  <a:lnTo>
                    <a:pt x="46" y="607"/>
                  </a:lnTo>
                  <a:lnTo>
                    <a:pt x="46" y="622"/>
                  </a:lnTo>
                  <a:lnTo>
                    <a:pt x="46" y="602"/>
                  </a:lnTo>
                  <a:lnTo>
                    <a:pt x="46" y="607"/>
                  </a:lnTo>
                  <a:lnTo>
                    <a:pt x="46" y="588"/>
                  </a:lnTo>
                  <a:lnTo>
                    <a:pt x="50" y="597"/>
                  </a:lnTo>
                  <a:lnTo>
                    <a:pt x="50" y="593"/>
                  </a:lnTo>
                  <a:lnTo>
                    <a:pt x="50" y="607"/>
                  </a:lnTo>
                  <a:lnTo>
                    <a:pt x="50" y="588"/>
                  </a:lnTo>
                  <a:lnTo>
                    <a:pt x="50" y="593"/>
                  </a:lnTo>
                  <a:lnTo>
                    <a:pt x="54" y="602"/>
                  </a:lnTo>
                  <a:lnTo>
                    <a:pt x="54" y="612"/>
                  </a:lnTo>
                  <a:lnTo>
                    <a:pt x="54" y="607"/>
                  </a:lnTo>
                  <a:lnTo>
                    <a:pt x="58" y="588"/>
                  </a:lnTo>
                  <a:lnTo>
                    <a:pt x="58" y="593"/>
                  </a:lnTo>
                  <a:lnTo>
                    <a:pt x="58" y="583"/>
                  </a:lnTo>
                  <a:lnTo>
                    <a:pt x="58" y="622"/>
                  </a:lnTo>
                  <a:lnTo>
                    <a:pt x="58" y="602"/>
                  </a:lnTo>
                  <a:lnTo>
                    <a:pt x="62" y="593"/>
                  </a:lnTo>
                  <a:lnTo>
                    <a:pt x="62" y="597"/>
                  </a:lnTo>
                  <a:lnTo>
                    <a:pt x="62" y="602"/>
                  </a:lnTo>
                  <a:lnTo>
                    <a:pt x="62" y="588"/>
                  </a:lnTo>
                  <a:lnTo>
                    <a:pt x="62" y="593"/>
                  </a:lnTo>
                  <a:lnTo>
                    <a:pt x="67" y="583"/>
                  </a:lnTo>
                  <a:lnTo>
                    <a:pt x="67" y="617"/>
                  </a:lnTo>
                  <a:lnTo>
                    <a:pt x="67" y="573"/>
                  </a:lnTo>
                  <a:lnTo>
                    <a:pt x="67" y="568"/>
                  </a:lnTo>
                  <a:lnTo>
                    <a:pt x="67" y="588"/>
                  </a:lnTo>
                  <a:lnTo>
                    <a:pt x="71" y="622"/>
                  </a:lnTo>
                  <a:lnTo>
                    <a:pt x="71" y="597"/>
                  </a:lnTo>
                  <a:lnTo>
                    <a:pt x="71" y="593"/>
                  </a:lnTo>
                  <a:lnTo>
                    <a:pt x="75" y="573"/>
                  </a:lnTo>
                  <a:lnTo>
                    <a:pt x="75" y="597"/>
                  </a:lnTo>
                  <a:lnTo>
                    <a:pt x="75" y="588"/>
                  </a:lnTo>
                  <a:lnTo>
                    <a:pt x="75" y="602"/>
                  </a:lnTo>
                  <a:lnTo>
                    <a:pt x="79" y="593"/>
                  </a:lnTo>
                  <a:lnTo>
                    <a:pt x="79" y="602"/>
                  </a:lnTo>
                  <a:lnTo>
                    <a:pt x="79" y="573"/>
                  </a:lnTo>
                  <a:lnTo>
                    <a:pt x="79" y="597"/>
                  </a:lnTo>
                  <a:lnTo>
                    <a:pt x="79" y="573"/>
                  </a:lnTo>
                  <a:lnTo>
                    <a:pt x="83" y="597"/>
                  </a:lnTo>
                  <a:lnTo>
                    <a:pt x="83" y="612"/>
                  </a:lnTo>
                  <a:lnTo>
                    <a:pt x="83" y="583"/>
                  </a:lnTo>
                  <a:lnTo>
                    <a:pt x="83" y="597"/>
                  </a:lnTo>
                  <a:lnTo>
                    <a:pt x="88" y="593"/>
                  </a:lnTo>
                  <a:lnTo>
                    <a:pt x="88" y="612"/>
                  </a:lnTo>
                  <a:lnTo>
                    <a:pt x="88" y="593"/>
                  </a:lnTo>
                  <a:lnTo>
                    <a:pt x="88" y="578"/>
                  </a:lnTo>
                  <a:lnTo>
                    <a:pt x="92" y="593"/>
                  </a:lnTo>
                  <a:lnTo>
                    <a:pt x="92" y="578"/>
                  </a:lnTo>
                  <a:lnTo>
                    <a:pt x="92" y="593"/>
                  </a:lnTo>
                  <a:lnTo>
                    <a:pt x="92" y="597"/>
                  </a:lnTo>
                  <a:lnTo>
                    <a:pt x="96" y="622"/>
                  </a:lnTo>
                  <a:lnTo>
                    <a:pt x="96" y="631"/>
                  </a:lnTo>
                  <a:lnTo>
                    <a:pt x="96" y="607"/>
                  </a:lnTo>
                  <a:lnTo>
                    <a:pt x="96" y="583"/>
                  </a:lnTo>
                  <a:lnTo>
                    <a:pt x="100" y="607"/>
                  </a:lnTo>
                  <a:lnTo>
                    <a:pt x="100" y="593"/>
                  </a:lnTo>
                  <a:lnTo>
                    <a:pt x="100" y="602"/>
                  </a:lnTo>
                  <a:lnTo>
                    <a:pt x="100" y="597"/>
                  </a:lnTo>
                  <a:lnTo>
                    <a:pt x="104" y="588"/>
                  </a:lnTo>
                  <a:lnTo>
                    <a:pt x="104" y="607"/>
                  </a:lnTo>
                  <a:lnTo>
                    <a:pt x="104" y="578"/>
                  </a:lnTo>
                  <a:lnTo>
                    <a:pt x="104" y="602"/>
                  </a:lnTo>
                  <a:lnTo>
                    <a:pt x="108" y="602"/>
                  </a:lnTo>
                  <a:lnTo>
                    <a:pt x="108" y="578"/>
                  </a:lnTo>
                  <a:lnTo>
                    <a:pt x="108" y="588"/>
                  </a:lnTo>
                  <a:lnTo>
                    <a:pt x="108" y="602"/>
                  </a:lnTo>
                  <a:lnTo>
                    <a:pt x="108" y="593"/>
                  </a:lnTo>
                  <a:lnTo>
                    <a:pt x="113" y="588"/>
                  </a:lnTo>
                  <a:lnTo>
                    <a:pt x="113" y="578"/>
                  </a:lnTo>
                  <a:lnTo>
                    <a:pt x="113" y="602"/>
                  </a:lnTo>
                  <a:lnTo>
                    <a:pt x="117" y="597"/>
                  </a:lnTo>
                  <a:lnTo>
                    <a:pt x="117" y="602"/>
                  </a:lnTo>
                  <a:lnTo>
                    <a:pt x="117" y="597"/>
                  </a:lnTo>
                  <a:lnTo>
                    <a:pt x="117" y="612"/>
                  </a:lnTo>
                  <a:lnTo>
                    <a:pt x="121" y="607"/>
                  </a:lnTo>
                  <a:lnTo>
                    <a:pt x="121" y="588"/>
                  </a:lnTo>
                  <a:lnTo>
                    <a:pt x="121" y="617"/>
                  </a:lnTo>
                  <a:lnTo>
                    <a:pt x="121" y="607"/>
                  </a:lnTo>
                  <a:lnTo>
                    <a:pt x="121" y="593"/>
                  </a:lnTo>
                  <a:lnTo>
                    <a:pt x="125" y="597"/>
                  </a:lnTo>
                  <a:lnTo>
                    <a:pt x="125" y="617"/>
                  </a:lnTo>
                  <a:lnTo>
                    <a:pt x="125" y="612"/>
                  </a:lnTo>
                  <a:lnTo>
                    <a:pt x="125" y="607"/>
                  </a:lnTo>
                  <a:lnTo>
                    <a:pt x="125" y="597"/>
                  </a:lnTo>
                  <a:lnTo>
                    <a:pt x="129" y="602"/>
                  </a:lnTo>
                  <a:lnTo>
                    <a:pt x="129" y="607"/>
                  </a:lnTo>
                  <a:lnTo>
                    <a:pt x="129" y="612"/>
                  </a:lnTo>
                  <a:lnTo>
                    <a:pt x="133" y="607"/>
                  </a:lnTo>
                  <a:lnTo>
                    <a:pt x="133" y="597"/>
                  </a:lnTo>
                  <a:lnTo>
                    <a:pt x="133" y="607"/>
                  </a:lnTo>
                  <a:lnTo>
                    <a:pt x="138" y="597"/>
                  </a:lnTo>
                  <a:lnTo>
                    <a:pt x="138" y="583"/>
                  </a:lnTo>
                  <a:lnTo>
                    <a:pt x="138" y="597"/>
                  </a:lnTo>
                  <a:lnTo>
                    <a:pt x="138" y="588"/>
                  </a:lnTo>
                  <a:lnTo>
                    <a:pt x="138" y="578"/>
                  </a:lnTo>
                  <a:lnTo>
                    <a:pt x="142" y="583"/>
                  </a:lnTo>
                  <a:lnTo>
                    <a:pt x="142" y="607"/>
                  </a:lnTo>
                  <a:lnTo>
                    <a:pt x="142" y="583"/>
                  </a:lnTo>
                  <a:lnTo>
                    <a:pt x="142" y="578"/>
                  </a:lnTo>
                  <a:lnTo>
                    <a:pt x="142" y="622"/>
                  </a:lnTo>
                  <a:lnTo>
                    <a:pt x="146" y="607"/>
                  </a:lnTo>
                  <a:lnTo>
                    <a:pt x="146" y="593"/>
                  </a:lnTo>
                  <a:lnTo>
                    <a:pt x="146" y="597"/>
                  </a:lnTo>
                  <a:lnTo>
                    <a:pt x="150" y="612"/>
                  </a:lnTo>
                  <a:lnTo>
                    <a:pt x="150" y="588"/>
                  </a:lnTo>
                  <a:lnTo>
                    <a:pt x="150" y="607"/>
                  </a:lnTo>
                  <a:lnTo>
                    <a:pt x="150" y="588"/>
                  </a:lnTo>
                  <a:lnTo>
                    <a:pt x="154" y="583"/>
                  </a:lnTo>
                  <a:lnTo>
                    <a:pt x="154" y="617"/>
                  </a:lnTo>
                  <a:lnTo>
                    <a:pt x="154" y="593"/>
                  </a:lnTo>
                  <a:lnTo>
                    <a:pt x="154" y="583"/>
                  </a:lnTo>
                  <a:lnTo>
                    <a:pt x="154" y="602"/>
                  </a:lnTo>
                  <a:lnTo>
                    <a:pt x="159" y="583"/>
                  </a:lnTo>
                  <a:lnTo>
                    <a:pt x="159" y="593"/>
                  </a:lnTo>
                  <a:lnTo>
                    <a:pt x="159" y="612"/>
                  </a:lnTo>
                  <a:lnTo>
                    <a:pt x="159" y="588"/>
                  </a:lnTo>
                  <a:lnTo>
                    <a:pt x="163" y="593"/>
                  </a:lnTo>
                  <a:lnTo>
                    <a:pt x="163" y="607"/>
                  </a:lnTo>
                  <a:lnTo>
                    <a:pt x="163" y="593"/>
                  </a:lnTo>
                  <a:lnTo>
                    <a:pt x="163" y="583"/>
                  </a:lnTo>
                  <a:lnTo>
                    <a:pt x="167" y="607"/>
                  </a:lnTo>
                  <a:lnTo>
                    <a:pt x="167" y="573"/>
                  </a:lnTo>
                  <a:lnTo>
                    <a:pt x="167" y="578"/>
                  </a:lnTo>
                  <a:lnTo>
                    <a:pt x="167" y="597"/>
                  </a:lnTo>
                  <a:lnTo>
                    <a:pt x="167" y="588"/>
                  </a:lnTo>
                  <a:lnTo>
                    <a:pt x="171" y="573"/>
                  </a:lnTo>
                  <a:lnTo>
                    <a:pt x="171" y="597"/>
                  </a:lnTo>
                  <a:lnTo>
                    <a:pt x="171" y="578"/>
                  </a:lnTo>
                  <a:lnTo>
                    <a:pt x="171" y="612"/>
                  </a:lnTo>
                  <a:lnTo>
                    <a:pt x="171" y="578"/>
                  </a:lnTo>
                  <a:lnTo>
                    <a:pt x="175" y="593"/>
                  </a:lnTo>
                  <a:lnTo>
                    <a:pt x="175" y="583"/>
                  </a:lnTo>
                  <a:lnTo>
                    <a:pt x="175" y="612"/>
                  </a:lnTo>
                  <a:lnTo>
                    <a:pt x="175" y="583"/>
                  </a:lnTo>
                  <a:lnTo>
                    <a:pt x="175" y="588"/>
                  </a:lnTo>
                  <a:lnTo>
                    <a:pt x="179" y="602"/>
                  </a:lnTo>
                  <a:lnTo>
                    <a:pt x="179" y="612"/>
                  </a:lnTo>
                  <a:lnTo>
                    <a:pt x="179" y="597"/>
                  </a:lnTo>
                  <a:lnTo>
                    <a:pt x="179" y="583"/>
                  </a:lnTo>
                  <a:lnTo>
                    <a:pt x="184" y="588"/>
                  </a:lnTo>
                  <a:lnTo>
                    <a:pt x="184" y="593"/>
                  </a:lnTo>
                  <a:lnTo>
                    <a:pt x="184" y="597"/>
                  </a:lnTo>
                  <a:lnTo>
                    <a:pt x="188" y="588"/>
                  </a:lnTo>
                  <a:lnTo>
                    <a:pt x="188" y="607"/>
                  </a:lnTo>
                  <a:lnTo>
                    <a:pt x="188" y="602"/>
                  </a:lnTo>
                  <a:lnTo>
                    <a:pt x="188" y="588"/>
                  </a:lnTo>
                  <a:lnTo>
                    <a:pt x="188" y="583"/>
                  </a:lnTo>
                  <a:lnTo>
                    <a:pt x="192" y="602"/>
                  </a:lnTo>
                  <a:lnTo>
                    <a:pt x="192" y="597"/>
                  </a:lnTo>
                  <a:lnTo>
                    <a:pt x="192" y="588"/>
                  </a:lnTo>
                  <a:lnTo>
                    <a:pt x="192" y="602"/>
                  </a:lnTo>
                  <a:lnTo>
                    <a:pt x="196" y="617"/>
                  </a:lnTo>
                  <a:lnTo>
                    <a:pt x="196" y="597"/>
                  </a:lnTo>
                  <a:lnTo>
                    <a:pt x="196" y="612"/>
                  </a:lnTo>
                  <a:lnTo>
                    <a:pt x="196" y="588"/>
                  </a:lnTo>
                  <a:lnTo>
                    <a:pt x="196" y="583"/>
                  </a:lnTo>
                  <a:lnTo>
                    <a:pt x="200" y="597"/>
                  </a:lnTo>
                  <a:lnTo>
                    <a:pt x="200" y="602"/>
                  </a:lnTo>
                  <a:lnTo>
                    <a:pt x="200" y="607"/>
                  </a:lnTo>
                  <a:lnTo>
                    <a:pt x="200" y="588"/>
                  </a:lnTo>
                  <a:lnTo>
                    <a:pt x="204" y="617"/>
                  </a:lnTo>
                  <a:lnTo>
                    <a:pt x="204" y="597"/>
                  </a:lnTo>
                  <a:lnTo>
                    <a:pt x="204" y="588"/>
                  </a:lnTo>
                  <a:lnTo>
                    <a:pt x="204" y="602"/>
                  </a:lnTo>
                  <a:lnTo>
                    <a:pt x="209" y="607"/>
                  </a:lnTo>
                  <a:lnTo>
                    <a:pt x="209" y="617"/>
                  </a:lnTo>
                  <a:lnTo>
                    <a:pt x="209" y="588"/>
                  </a:lnTo>
                  <a:lnTo>
                    <a:pt x="209" y="607"/>
                  </a:lnTo>
                  <a:lnTo>
                    <a:pt x="213" y="593"/>
                  </a:lnTo>
                  <a:lnTo>
                    <a:pt x="213" y="612"/>
                  </a:lnTo>
                  <a:lnTo>
                    <a:pt x="213" y="597"/>
                  </a:lnTo>
                  <a:lnTo>
                    <a:pt x="213" y="593"/>
                  </a:lnTo>
                  <a:lnTo>
                    <a:pt x="213" y="622"/>
                  </a:lnTo>
                  <a:lnTo>
                    <a:pt x="217" y="593"/>
                  </a:lnTo>
                  <a:lnTo>
                    <a:pt x="217" y="588"/>
                  </a:lnTo>
                  <a:lnTo>
                    <a:pt x="217" y="617"/>
                  </a:lnTo>
                  <a:lnTo>
                    <a:pt x="217" y="593"/>
                  </a:lnTo>
                  <a:lnTo>
                    <a:pt x="221" y="602"/>
                  </a:lnTo>
                  <a:lnTo>
                    <a:pt x="221" y="607"/>
                  </a:lnTo>
                  <a:lnTo>
                    <a:pt x="221" y="578"/>
                  </a:lnTo>
                  <a:lnTo>
                    <a:pt x="221" y="593"/>
                  </a:lnTo>
                  <a:lnTo>
                    <a:pt x="221" y="607"/>
                  </a:lnTo>
                  <a:lnTo>
                    <a:pt x="225" y="597"/>
                  </a:lnTo>
                  <a:lnTo>
                    <a:pt x="225" y="607"/>
                  </a:lnTo>
                  <a:lnTo>
                    <a:pt x="225" y="622"/>
                  </a:lnTo>
                  <a:lnTo>
                    <a:pt x="225" y="602"/>
                  </a:lnTo>
                  <a:lnTo>
                    <a:pt x="230" y="617"/>
                  </a:lnTo>
                  <a:lnTo>
                    <a:pt x="230" y="597"/>
                  </a:lnTo>
                  <a:lnTo>
                    <a:pt x="230" y="607"/>
                  </a:lnTo>
                  <a:lnTo>
                    <a:pt x="230" y="617"/>
                  </a:lnTo>
                  <a:lnTo>
                    <a:pt x="234" y="617"/>
                  </a:lnTo>
                  <a:lnTo>
                    <a:pt x="234" y="563"/>
                  </a:lnTo>
                  <a:lnTo>
                    <a:pt x="234" y="593"/>
                  </a:lnTo>
                  <a:lnTo>
                    <a:pt x="234" y="612"/>
                  </a:lnTo>
                  <a:lnTo>
                    <a:pt x="234" y="617"/>
                  </a:lnTo>
                  <a:lnTo>
                    <a:pt x="238" y="597"/>
                  </a:lnTo>
                  <a:lnTo>
                    <a:pt x="238" y="588"/>
                  </a:lnTo>
                  <a:lnTo>
                    <a:pt x="238" y="583"/>
                  </a:lnTo>
                  <a:lnTo>
                    <a:pt x="238" y="602"/>
                  </a:lnTo>
                  <a:lnTo>
                    <a:pt x="242" y="602"/>
                  </a:lnTo>
                  <a:lnTo>
                    <a:pt x="242" y="622"/>
                  </a:lnTo>
                  <a:lnTo>
                    <a:pt x="242" y="602"/>
                  </a:lnTo>
                  <a:lnTo>
                    <a:pt x="242" y="583"/>
                  </a:lnTo>
                  <a:lnTo>
                    <a:pt x="242" y="588"/>
                  </a:lnTo>
                  <a:lnTo>
                    <a:pt x="246" y="593"/>
                  </a:lnTo>
                  <a:lnTo>
                    <a:pt x="246" y="617"/>
                  </a:lnTo>
                  <a:lnTo>
                    <a:pt x="246" y="597"/>
                  </a:lnTo>
                  <a:lnTo>
                    <a:pt x="250" y="602"/>
                  </a:lnTo>
                  <a:lnTo>
                    <a:pt x="250" y="617"/>
                  </a:lnTo>
                  <a:lnTo>
                    <a:pt x="250" y="602"/>
                  </a:lnTo>
                  <a:lnTo>
                    <a:pt x="250" y="593"/>
                  </a:lnTo>
                  <a:lnTo>
                    <a:pt x="255" y="597"/>
                  </a:lnTo>
                  <a:lnTo>
                    <a:pt x="255" y="588"/>
                  </a:lnTo>
                  <a:lnTo>
                    <a:pt x="255" y="573"/>
                  </a:lnTo>
                  <a:lnTo>
                    <a:pt x="255" y="593"/>
                  </a:lnTo>
                  <a:lnTo>
                    <a:pt x="259" y="593"/>
                  </a:lnTo>
                  <a:lnTo>
                    <a:pt x="259" y="583"/>
                  </a:lnTo>
                  <a:lnTo>
                    <a:pt x="259" y="578"/>
                  </a:lnTo>
                  <a:lnTo>
                    <a:pt x="259" y="588"/>
                  </a:lnTo>
                  <a:lnTo>
                    <a:pt x="263" y="597"/>
                  </a:lnTo>
                  <a:lnTo>
                    <a:pt x="263" y="602"/>
                  </a:lnTo>
                  <a:lnTo>
                    <a:pt x="263" y="617"/>
                  </a:lnTo>
                  <a:lnTo>
                    <a:pt x="263" y="588"/>
                  </a:lnTo>
                  <a:lnTo>
                    <a:pt x="267" y="593"/>
                  </a:lnTo>
                  <a:lnTo>
                    <a:pt x="267" y="602"/>
                  </a:lnTo>
                  <a:lnTo>
                    <a:pt x="267" y="588"/>
                  </a:lnTo>
                  <a:lnTo>
                    <a:pt x="267" y="612"/>
                  </a:lnTo>
                  <a:lnTo>
                    <a:pt x="267" y="588"/>
                  </a:lnTo>
                  <a:lnTo>
                    <a:pt x="271" y="612"/>
                  </a:lnTo>
                  <a:lnTo>
                    <a:pt x="271" y="593"/>
                  </a:lnTo>
                  <a:lnTo>
                    <a:pt x="276" y="607"/>
                  </a:lnTo>
                  <a:lnTo>
                    <a:pt x="276" y="588"/>
                  </a:lnTo>
                  <a:lnTo>
                    <a:pt x="276" y="578"/>
                  </a:lnTo>
                  <a:lnTo>
                    <a:pt x="276" y="573"/>
                  </a:lnTo>
                  <a:lnTo>
                    <a:pt x="276" y="578"/>
                  </a:lnTo>
                  <a:lnTo>
                    <a:pt x="280" y="588"/>
                  </a:lnTo>
                  <a:lnTo>
                    <a:pt x="280" y="617"/>
                  </a:lnTo>
                  <a:lnTo>
                    <a:pt x="280" y="597"/>
                  </a:lnTo>
                  <a:lnTo>
                    <a:pt x="280" y="607"/>
                  </a:lnTo>
                  <a:lnTo>
                    <a:pt x="284" y="588"/>
                  </a:lnTo>
                  <a:lnTo>
                    <a:pt x="284" y="578"/>
                  </a:lnTo>
                  <a:lnTo>
                    <a:pt x="284" y="602"/>
                  </a:lnTo>
                  <a:lnTo>
                    <a:pt x="284" y="573"/>
                  </a:lnTo>
                  <a:lnTo>
                    <a:pt x="288" y="593"/>
                  </a:lnTo>
                  <a:lnTo>
                    <a:pt x="288" y="607"/>
                  </a:lnTo>
                  <a:lnTo>
                    <a:pt x="288" y="573"/>
                  </a:lnTo>
                  <a:lnTo>
                    <a:pt x="288" y="588"/>
                  </a:lnTo>
                  <a:lnTo>
                    <a:pt x="292" y="578"/>
                  </a:lnTo>
                  <a:lnTo>
                    <a:pt x="292" y="588"/>
                  </a:lnTo>
                  <a:lnTo>
                    <a:pt x="292" y="593"/>
                  </a:lnTo>
                  <a:lnTo>
                    <a:pt x="296" y="597"/>
                  </a:lnTo>
                  <a:lnTo>
                    <a:pt x="296" y="588"/>
                  </a:lnTo>
                  <a:lnTo>
                    <a:pt x="296" y="607"/>
                  </a:lnTo>
                  <a:lnTo>
                    <a:pt x="301" y="622"/>
                  </a:lnTo>
                  <a:lnTo>
                    <a:pt x="301" y="602"/>
                  </a:lnTo>
                  <a:lnTo>
                    <a:pt x="301" y="612"/>
                  </a:lnTo>
                  <a:lnTo>
                    <a:pt x="305" y="607"/>
                  </a:lnTo>
                  <a:lnTo>
                    <a:pt x="305" y="588"/>
                  </a:lnTo>
                  <a:lnTo>
                    <a:pt x="305" y="607"/>
                  </a:lnTo>
                  <a:lnTo>
                    <a:pt x="305" y="583"/>
                  </a:lnTo>
                  <a:lnTo>
                    <a:pt x="305" y="588"/>
                  </a:lnTo>
                  <a:lnTo>
                    <a:pt x="309" y="607"/>
                  </a:lnTo>
                  <a:lnTo>
                    <a:pt x="309" y="612"/>
                  </a:lnTo>
                  <a:lnTo>
                    <a:pt x="309" y="622"/>
                  </a:lnTo>
                  <a:lnTo>
                    <a:pt x="309" y="607"/>
                  </a:lnTo>
                  <a:lnTo>
                    <a:pt x="309" y="602"/>
                  </a:lnTo>
                  <a:lnTo>
                    <a:pt x="313" y="622"/>
                  </a:lnTo>
                  <a:lnTo>
                    <a:pt x="313" y="617"/>
                  </a:lnTo>
                  <a:lnTo>
                    <a:pt x="313" y="597"/>
                  </a:lnTo>
                  <a:lnTo>
                    <a:pt x="313" y="602"/>
                  </a:lnTo>
                  <a:lnTo>
                    <a:pt x="313" y="597"/>
                  </a:lnTo>
                  <a:lnTo>
                    <a:pt x="317" y="607"/>
                  </a:lnTo>
                  <a:lnTo>
                    <a:pt x="317" y="602"/>
                  </a:lnTo>
                  <a:lnTo>
                    <a:pt x="317" y="583"/>
                  </a:lnTo>
                  <a:lnTo>
                    <a:pt x="317" y="602"/>
                  </a:lnTo>
                  <a:lnTo>
                    <a:pt x="321" y="607"/>
                  </a:lnTo>
                  <a:lnTo>
                    <a:pt x="321" y="597"/>
                  </a:lnTo>
                  <a:lnTo>
                    <a:pt x="321" y="607"/>
                  </a:lnTo>
                  <a:lnTo>
                    <a:pt x="321" y="597"/>
                  </a:lnTo>
                  <a:lnTo>
                    <a:pt x="326" y="607"/>
                  </a:lnTo>
                  <a:lnTo>
                    <a:pt x="326" y="578"/>
                  </a:lnTo>
                  <a:lnTo>
                    <a:pt x="326" y="597"/>
                  </a:lnTo>
                  <a:lnTo>
                    <a:pt x="330" y="593"/>
                  </a:lnTo>
                  <a:lnTo>
                    <a:pt x="330" y="588"/>
                  </a:lnTo>
                  <a:lnTo>
                    <a:pt x="330" y="602"/>
                  </a:lnTo>
                  <a:lnTo>
                    <a:pt x="330" y="607"/>
                  </a:lnTo>
                  <a:lnTo>
                    <a:pt x="330" y="578"/>
                  </a:lnTo>
                  <a:lnTo>
                    <a:pt x="334" y="578"/>
                  </a:lnTo>
                  <a:lnTo>
                    <a:pt x="334" y="593"/>
                  </a:lnTo>
                  <a:lnTo>
                    <a:pt x="334" y="597"/>
                  </a:lnTo>
                  <a:lnTo>
                    <a:pt x="334" y="593"/>
                  </a:lnTo>
                  <a:lnTo>
                    <a:pt x="338" y="573"/>
                  </a:lnTo>
                  <a:lnTo>
                    <a:pt x="338" y="593"/>
                  </a:lnTo>
                  <a:lnTo>
                    <a:pt x="338" y="573"/>
                  </a:lnTo>
                  <a:lnTo>
                    <a:pt x="342" y="607"/>
                  </a:lnTo>
                  <a:lnTo>
                    <a:pt x="342" y="597"/>
                  </a:lnTo>
                  <a:lnTo>
                    <a:pt x="342" y="578"/>
                  </a:lnTo>
                  <a:lnTo>
                    <a:pt x="342" y="631"/>
                  </a:lnTo>
                  <a:lnTo>
                    <a:pt x="342" y="578"/>
                  </a:lnTo>
                  <a:lnTo>
                    <a:pt x="347" y="588"/>
                  </a:lnTo>
                  <a:lnTo>
                    <a:pt x="347" y="617"/>
                  </a:lnTo>
                  <a:lnTo>
                    <a:pt x="347" y="578"/>
                  </a:lnTo>
                  <a:lnTo>
                    <a:pt x="347" y="607"/>
                  </a:lnTo>
                  <a:lnTo>
                    <a:pt x="351" y="593"/>
                  </a:lnTo>
                  <a:lnTo>
                    <a:pt x="351" y="588"/>
                  </a:lnTo>
                  <a:lnTo>
                    <a:pt x="351" y="593"/>
                  </a:lnTo>
                  <a:lnTo>
                    <a:pt x="351" y="588"/>
                  </a:lnTo>
                  <a:lnTo>
                    <a:pt x="355" y="607"/>
                  </a:lnTo>
                  <a:lnTo>
                    <a:pt x="355" y="602"/>
                  </a:lnTo>
                  <a:lnTo>
                    <a:pt x="355" y="588"/>
                  </a:lnTo>
                  <a:lnTo>
                    <a:pt x="355" y="578"/>
                  </a:lnTo>
                  <a:lnTo>
                    <a:pt x="355" y="607"/>
                  </a:lnTo>
                  <a:lnTo>
                    <a:pt x="359" y="593"/>
                  </a:lnTo>
                  <a:lnTo>
                    <a:pt x="359" y="607"/>
                  </a:lnTo>
                  <a:lnTo>
                    <a:pt x="359" y="602"/>
                  </a:lnTo>
                  <a:lnTo>
                    <a:pt x="359" y="583"/>
                  </a:lnTo>
                  <a:lnTo>
                    <a:pt x="363" y="602"/>
                  </a:lnTo>
                  <a:lnTo>
                    <a:pt x="363" y="593"/>
                  </a:lnTo>
                  <a:lnTo>
                    <a:pt x="363" y="602"/>
                  </a:lnTo>
                  <a:lnTo>
                    <a:pt x="363" y="617"/>
                  </a:lnTo>
                  <a:lnTo>
                    <a:pt x="367" y="597"/>
                  </a:lnTo>
                  <a:lnTo>
                    <a:pt x="367" y="583"/>
                  </a:lnTo>
                  <a:lnTo>
                    <a:pt x="367" y="597"/>
                  </a:lnTo>
                  <a:lnTo>
                    <a:pt x="367" y="583"/>
                  </a:lnTo>
                  <a:lnTo>
                    <a:pt x="372" y="602"/>
                  </a:lnTo>
                  <a:lnTo>
                    <a:pt x="372" y="593"/>
                  </a:lnTo>
                  <a:lnTo>
                    <a:pt x="372" y="578"/>
                  </a:lnTo>
                  <a:lnTo>
                    <a:pt x="372" y="607"/>
                  </a:lnTo>
                  <a:lnTo>
                    <a:pt x="372" y="612"/>
                  </a:lnTo>
                  <a:lnTo>
                    <a:pt x="376" y="593"/>
                  </a:lnTo>
                  <a:lnTo>
                    <a:pt x="376" y="612"/>
                  </a:lnTo>
                  <a:lnTo>
                    <a:pt x="376" y="607"/>
                  </a:lnTo>
                  <a:lnTo>
                    <a:pt x="380" y="602"/>
                  </a:lnTo>
                  <a:lnTo>
                    <a:pt x="380" y="597"/>
                  </a:lnTo>
                  <a:lnTo>
                    <a:pt x="380" y="588"/>
                  </a:lnTo>
                  <a:lnTo>
                    <a:pt x="380" y="597"/>
                  </a:lnTo>
                  <a:lnTo>
                    <a:pt x="384" y="612"/>
                  </a:lnTo>
                  <a:lnTo>
                    <a:pt x="384" y="593"/>
                  </a:lnTo>
                  <a:lnTo>
                    <a:pt x="384" y="578"/>
                  </a:lnTo>
                  <a:lnTo>
                    <a:pt x="384" y="597"/>
                  </a:lnTo>
                  <a:lnTo>
                    <a:pt x="388" y="597"/>
                  </a:lnTo>
                  <a:lnTo>
                    <a:pt x="388" y="578"/>
                  </a:lnTo>
                  <a:lnTo>
                    <a:pt x="388" y="607"/>
                  </a:lnTo>
                  <a:lnTo>
                    <a:pt x="388" y="627"/>
                  </a:lnTo>
                  <a:lnTo>
                    <a:pt x="388" y="607"/>
                  </a:lnTo>
                  <a:lnTo>
                    <a:pt x="392" y="607"/>
                  </a:lnTo>
                  <a:lnTo>
                    <a:pt x="392" y="578"/>
                  </a:lnTo>
                  <a:lnTo>
                    <a:pt x="392" y="593"/>
                  </a:lnTo>
                  <a:lnTo>
                    <a:pt x="392" y="597"/>
                  </a:lnTo>
                  <a:lnTo>
                    <a:pt x="397" y="578"/>
                  </a:lnTo>
                  <a:lnTo>
                    <a:pt x="397" y="597"/>
                  </a:lnTo>
                  <a:lnTo>
                    <a:pt x="397" y="583"/>
                  </a:lnTo>
                  <a:lnTo>
                    <a:pt x="397" y="612"/>
                  </a:lnTo>
                  <a:lnTo>
                    <a:pt x="397" y="602"/>
                  </a:lnTo>
                  <a:lnTo>
                    <a:pt x="401" y="588"/>
                  </a:lnTo>
                  <a:lnTo>
                    <a:pt x="401" y="578"/>
                  </a:lnTo>
                  <a:lnTo>
                    <a:pt x="401" y="588"/>
                  </a:lnTo>
                  <a:lnTo>
                    <a:pt x="401" y="583"/>
                  </a:lnTo>
                  <a:lnTo>
                    <a:pt x="405" y="588"/>
                  </a:lnTo>
                  <a:lnTo>
                    <a:pt x="405" y="602"/>
                  </a:lnTo>
                  <a:lnTo>
                    <a:pt x="405" y="597"/>
                  </a:lnTo>
                  <a:lnTo>
                    <a:pt x="405" y="612"/>
                  </a:lnTo>
                  <a:lnTo>
                    <a:pt x="405" y="588"/>
                  </a:lnTo>
                  <a:lnTo>
                    <a:pt x="409" y="593"/>
                  </a:lnTo>
                  <a:lnTo>
                    <a:pt x="409" y="597"/>
                  </a:lnTo>
                  <a:lnTo>
                    <a:pt x="409" y="602"/>
                  </a:lnTo>
                  <a:lnTo>
                    <a:pt x="409" y="597"/>
                  </a:lnTo>
                  <a:lnTo>
                    <a:pt x="413" y="612"/>
                  </a:lnTo>
                  <a:lnTo>
                    <a:pt x="413" y="578"/>
                  </a:lnTo>
                  <a:lnTo>
                    <a:pt x="413" y="583"/>
                  </a:lnTo>
                  <a:lnTo>
                    <a:pt x="413" y="612"/>
                  </a:lnTo>
                  <a:lnTo>
                    <a:pt x="413" y="607"/>
                  </a:lnTo>
                  <a:lnTo>
                    <a:pt x="418" y="573"/>
                  </a:lnTo>
                  <a:lnTo>
                    <a:pt x="418" y="588"/>
                  </a:lnTo>
                  <a:lnTo>
                    <a:pt x="418" y="597"/>
                  </a:lnTo>
                  <a:lnTo>
                    <a:pt x="422" y="583"/>
                  </a:lnTo>
                  <a:lnTo>
                    <a:pt x="422" y="588"/>
                  </a:lnTo>
                  <a:lnTo>
                    <a:pt x="422" y="593"/>
                  </a:lnTo>
                  <a:lnTo>
                    <a:pt x="422" y="597"/>
                  </a:lnTo>
                  <a:lnTo>
                    <a:pt x="422" y="578"/>
                  </a:lnTo>
                  <a:lnTo>
                    <a:pt x="426" y="622"/>
                  </a:lnTo>
                  <a:lnTo>
                    <a:pt x="426" y="578"/>
                  </a:lnTo>
                  <a:lnTo>
                    <a:pt x="426" y="597"/>
                  </a:lnTo>
                  <a:lnTo>
                    <a:pt x="426" y="617"/>
                  </a:lnTo>
                  <a:lnTo>
                    <a:pt x="430" y="602"/>
                  </a:lnTo>
                  <a:lnTo>
                    <a:pt x="430" y="568"/>
                  </a:lnTo>
                  <a:lnTo>
                    <a:pt x="430" y="607"/>
                  </a:lnTo>
                  <a:lnTo>
                    <a:pt x="430" y="593"/>
                  </a:lnTo>
                  <a:lnTo>
                    <a:pt x="430" y="588"/>
                  </a:lnTo>
                  <a:lnTo>
                    <a:pt x="434" y="617"/>
                  </a:lnTo>
                  <a:lnTo>
                    <a:pt x="434" y="593"/>
                  </a:lnTo>
                  <a:lnTo>
                    <a:pt x="434" y="583"/>
                  </a:lnTo>
                  <a:lnTo>
                    <a:pt x="434" y="573"/>
                  </a:lnTo>
                  <a:lnTo>
                    <a:pt x="434" y="617"/>
                  </a:lnTo>
                  <a:lnTo>
                    <a:pt x="438" y="593"/>
                  </a:lnTo>
                  <a:lnTo>
                    <a:pt x="438" y="588"/>
                  </a:lnTo>
                  <a:lnTo>
                    <a:pt x="438" y="583"/>
                  </a:lnTo>
                  <a:lnTo>
                    <a:pt x="438" y="622"/>
                  </a:lnTo>
                  <a:lnTo>
                    <a:pt x="443" y="612"/>
                  </a:lnTo>
                  <a:lnTo>
                    <a:pt x="443" y="602"/>
                  </a:lnTo>
                  <a:lnTo>
                    <a:pt x="443" y="583"/>
                  </a:lnTo>
                  <a:lnTo>
                    <a:pt x="443" y="602"/>
                  </a:lnTo>
                  <a:lnTo>
                    <a:pt x="443" y="578"/>
                  </a:lnTo>
                  <a:lnTo>
                    <a:pt x="447" y="607"/>
                  </a:lnTo>
                  <a:lnTo>
                    <a:pt x="447" y="602"/>
                  </a:lnTo>
                  <a:lnTo>
                    <a:pt x="447" y="597"/>
                  </a:lnTo>
                  <a:lnTo>
                    <a:pt x="447" y="617"/>
                  </a:lnTo>
                  <a:lnTo>
                    <a:pt x="451" y="617"/>
                  </a:lnTo>
                  <a:lnTo>
                    <a:pt x="451" y="578"/>
                  </a:lnTo>
                  <a:lnTo>
                    <a:pt x="451" y="597"/>
                  </a:lnTo>
                  <a:lnTo>
                    <a:pt x="451" y="617"/>
                  </a:lnTo>
                  <a:lnTo>
                    <a:pt x="455" y="593"/>
                  </a:lnTo>
                  <a:lnTo>
                    <a:pt x="455" y="612"/>
                  </a:lnTo>
                  <a:lnTo>
                    <a:pt x="455" y="617"/>
                  </a:lnTo>
                  <a:lnTo>
                    <a:pt x="455" y="578"/>
                  </a:lnTo>
                  <a:lnTo>
                    <a:pt x="459" y="627"/>
                  </a:lnTo>
                  <a:lnTo>
                    <a:pt x="459" y="617"/>
                  </a:lnTo>
                  <a:lnTo>
                    <a:pt x="459" y="593"/>
                  </a:lnTo>
                  <a:lnTo>
                    <a:pt x="459" y="607"/>
                  </a:lnTo>
                  <a:lnTo>
                    <a:pt x="459" y="602"/>
                  </a:lnTo>
                  <a:lnTo>
                    <a:pt x="463" y="578"/>
                  </a:lnTo>
                  <a:lnTo>
                    <a:pt x="463" y="588"/>
                  </a:lnTo>
                  <a:lnTo>
                    <a:pt x="463" y="597"/>
                  </a:lnTo>
                  <a:lnTo>
                    <a:pt x="463" y="602"/>
                  </a:lnTo>
                  <a:lnTo>
                    <a:pt x="463" y="597"/>
                  </a:lnTo>
                  <a:lnTo>
                    <a:pt x="468" y="607"/>
                  </a:lnTo>
                  <a:lnTo>
                    <a:pt x="468" y="593"/>
                  </a:lnTo>
                  <a:lnTo>
                    <a:pt x="468" y="578"/>
                  </a:lnTo>
                  <a:lnTo>
                    <a:pt x="472" y="612"/>
                  </a:lnTo>
                  <a:lnTo>
                    <a:pt x="472" y="573"/>
                  </a:lnTo>
                  <a:lnTo>
                    <a:pt x="472" y="583"/>
                  </a:lnTo>
                  <a:lnTo>
                    <a:pt x="472" y="573"/>
                  </a:lnTo>
                  <a:lnTo>
                    <a:pt x="476" y="583"/>
                  </a:lnTo>
                  <a:lnTo>
                    <a:pt x="476" y="602"/>
                  </a:lnTo>
                  <a:lnTo>
                    <a:pt x="476" y="597"/>
                  </a:lnTo>
                  <a:lnTo>
                    <a:pt x="476" y="583"/>
                  </a:lnTo>
                  <a:lnTo>
                    <a:pt x="476" y="597"/>
                  </a:lnTo>
                  <a:lnTo>
                    <a:pt x="480" y="588"/>
                  </a:lnTo>
                  <a:lnTo>
                    <a:pt x="480" y="593"/>
                  </a:lnTo>
                  <a:lnTo>
                    <a:pt x="480" y="607"/>
                  </a:lnTo>
                  <a:lnTo>
                    <a:pt x="480" y="622"/>
                  </a:lnTo>
                  <a:lnTo>
                    <a:pt x="480" y="607"/>
                  </a:lnTo>
                  <a:lnTo>
                    <a:pt x="484" y="602"/>
                  </a:lnTo>
                  <a:lnTo>
                    <a:pt x="484" y="607"/>
                  </a:lnTo>
                  <a:lnTo>
                    <a:pt x="484" y="597"/>
                  </a:lnTo>
                  <a:lnTo>
                    <a:pt x="484" y="593"/>
                  </a:lnTo>
                  <a:lnTo>
                    <a:pt x="484" y="602"/>
                  </a:lnTo>
                  <a:lnTo>
                    <a:pt x="489" y="588"/>
                  </a:lnTo>
                  <a:lnTo>
                    <a:pt x="489" y="593"/>
                  </a:lnTo>
                  <a:lnTo>
                    <a:pt x="489" y="607"/>
                  </a:lnTo>
                  <a:lnTo>
                    <a:pt x="489" y="578"/>
                  </a:lnTo>
                  <a:lnTo>
                    <a:pt x="493" y="597"/>
                  </a:lnTo>
                  <a:lnTo>
                    <a:pt x="493" y="578"/>
                  </a:lnTo>
                  <a:lnTo>
                    <a:pt x="493" y="593"/>
                  </a:lnTo>
                  <a:lnTo>
                    <a:pt x="493" y="612"/>
                  </a:lnTo>
                  <a:lnTo>
                    <a:pt x="493" y="602"/>
                  </a:lnTo>
                  <a:lnTo>
                    <a:pt x="497" y="607"/>
                  </a:lnTo>
                  <a:lnTo>
                    <a:pt x="497" y="627"/>
                  </a:lnTo>
                  <a:lnTo>
                    <a:pt x="497" y="588"/>
                  </a:lnTo>
                  <a:lnTo>
                    <a:pt x="501" y="597"/>
                  </a:lnTo>
                  <a:lnTo>
                    <a:pt x="501" y="578"/>
                  </a:lnTo>
                  <a:lnTo>
                    <a:pt x="501" y="593"/>
                  </a:lnTo>
                  <a:lnTo>
                    <a:pt x="501" y="602"/>
                  </a:lnTo>
                  <a:lnTo>
                    <a:pt x="505" y="588"/>
                  </a:lnTo>
                  <a:lnTo>
                    <a:pt x="505" y="597"/>
                  </a:lnTo>
                  <a:lnTo>
                    <a:pt x="505" y="622"/>
                  </a:lnTo>
                  <a:lnTo>
                    <a:pt x="505" y="612"/>
                  </a:lnTo>
                  <a:lnTo>
                    <a:pt x="509" y="597"/>
                  </a:lnTo>
                  <a:lnTo>
                    <a:pt x="509" y="588"/>
                  </a:lnTo>
                  <a:lnTo>
                    <a:pt x="509" y="578"/>
                  </a:lnTo>
                  <a:lnTo>
                    <a:pt x="514" y="578"/>
                  </a:lnTo>
                  <a:lnTo>
                    <a:pt x="514" y="588"/>
                  </a:lnTo>
                  <a:lnTo>
                    <a:pt x="514" y="602"/>
                  </a:lnTo>
                  <a:lnTo>
                    <a:pt x="514" y="593"/>
                  </a:lnTo>
                  <a:lnTo>
                    <a:pt x="518" y="588"/>
                  </a:lnTo>
                  <a:lnTo>
                    <a:pt x="518" y="602"/>
                  </a:lnTo>
                  <a:lnTo>
                    <a:pt x="518" y="597"/>
                  </a:lnTo>
                  <a:lnTo>
                    <a:pt x="518" y="578"/>
                  </a:lnTo>
                  <a:lnTo>
                    <a:pt x="522" y="627"/>
                  </a:lnTo>
                  <a:lnTo>
                    <a:pt x="522" y="593"/>
                  </a:lnTo>
                  <a:lnTo>
                    <a:pt x="522" y="578"/>
                  </a:lnTo>
                  <a:lnTo>
                    <a:pt x="522" y="593"/>
                  </a:lnTo>
                  <a:lnTo>
                    <a:pt x="522" y="627"/>
                  </a:lnTo>
                  <a:lnTo>
                    <a:pt x="526" y="563"/>
                  </a:lnTo>
                  <a:lnTo>
                    <a:pt x="526" y="597"/>
                  </a:lnTo>
                  <a:lnTo>
                    <a:pt x="526" y="588"/>
                  </a:lnTo>
                  <a:lnTo>
                    <a:pt x="526" y="612"/>
                  </a:lnTo>
                  <a:lnTo>
                    <a:pt x="530" y="602"/>
                  </a:lnTo>
                  <a:lnTo>
                    <a:pt x="530" y="588"/>
                  </a:lnTo>
                  <a:lnTo>
                    <a:pt x="530" y="612"/>
                  </a:lnTo>
                  <a:lnTo>
                    <a:pt x="530" y="593"/>
                  </a:lnTo>
                  <a:lnTo>
                    <a:pt x="530" y="588"/>
                  </a:lnTo>
                  <a:lnTo>
                    <a:pt x="535" y="607"/>
                  </a:lnTo>
                  <a:lnTo>
                    <a:pt x="535" y="588"/>
                  </a:lnTo>
                  <a:lnTo>
                    <a:pt x="535" y="573"/>
                  </a:lnTo>
                  <a:lnTo>
                    <a:pt x="535" y="597"/>
                  </a:lnTo>
                  <a:lnTo>
                    <a:pt x="539" y="593"/>
                  </a:lnTo>
                  <a:lnTo>
                    <a:pt x="539" y="583"/>
                  </a:lnTo>
                  <a:lnTo>
                    <a:pt x="539" y="607"/>
                  </a:lnTo>
                  <a:lnTo>
                    <a:pt x="539" y="597"/>
                  </a:lnTo>
                  <a:lnTo>
                    <a:pt x="539" y="593"/>
                  </a:lnTo>
                  <a:lnTo>
                    <a:pt x="543" y="583"/>
                  </a:lnTo>
                  <a:lnTo>
                    <a:pt x="543" y="597"/>
                  </a:lnTo>
                  <a:lnTo>
                    <a:pt x="543" y="583"/>
                  </a:lnTo>
                  <a:lnTo>
                    <a:pt x="543" y="612"/>
                  </a:lnTo>
                  <a:lnTo>
                    <a:pt x="543" y="597"/>
                  </a:lnTo>
                  <a:lnTo>
                    <a:pt x="547" y="607"/>
                  </a:lnTo>
                  <a:lnTo>
                    <a:pt x="547" y="568"/>
                  </a:lnTo>
                  <a:lnTo>
                    <a:pt x="547" y="617"/>
                  </a:lnTo>
                  <a:lnTo>
                    <a:pt x="547" y="578"/>
                  </a:lnTo>
                  <a:lnTo>
                    <a:pt x="551" y="578"/>
                  </a:lnTo>
                  <a:lnTo>
                    <a:pt x="551" y="612"/>
                  </a:lnTo>
                  <a:lnTo>
                    <a:pt x="551" y="593"/>
                  </a:lnTo>
                  <a:lnTo>
                    <a:pt x="551" y="578"/>
                  </a:lnTo>
                  <a:lnTo>
                    <a:pt x="555" y="573"/>
                  </a:lnTo>
                  <a:lnTo>
                    <a:pt x="555" y="588"/>
                  </a:lnTo>
                  <a:lnTo>
                    <a:pt x="555" y="568"/>
                  </a:lnTo>
                  <a:lnTo>
                    <a:pt x="555" y="588"/>
                  </a:lnTo>
                  <a:lnTo>
                    <a:pt x="555" y="573"/>
                  </a:lnTo>
                  <a:lnTo>
                    <a:pt x="560" y="593"/>
                  </a:lnTo>
                  <a:lnTo>
                    <a:pt x="560" y="573"/>
                  </a:lnTo>
                  <a:lnTo>
                    <a:pt x="560" y="578"/>
                  </a:lnTo>
                  <a:lnTo>
                    <a:pt x="560" y="559"/>
                  </a:lnTo>
                  <a:lnTo>
                    <a:pt x="564" y="563"/>
                  </a:lnTo>
                  <a:lnTo>
                    <a:pt x="564" y="554"/>
                  </a:lnTo>
                  <a:lnTo>
                    <a:pt x="564" y="568"/>
                  </a:lnTo>
                  <a:lnTo>
                    <a:pt x="564" y="554"/>
                  </a:lnTo>
                  <a:lnTo>
                    <a:pt x="568" y="563"/>
                  </a:lnTo>
                  <a:lnTo>
                    <a:pt x="568" y="529"/>
                  </a:lnTo>
                  <a:lnTo>
                    <a:pt x="568" y="539"/>
                  </a:lnTo>
                  <a:lnTo>
                    <a:pt x="568" y="544"/>
                  </a:lnTo>
                  <a:lnTo>
                    <a:pt x="568" y="539"/>
                  </a:lnTo>
                  <a:lnTo>
                    <a:pt x="572" y="500"/>
                  </a:lnTo>
                  <a:lnTo>
                    <a:pt x="572" y="510"/>
                  </a:lnTo>
                  <a:lnTo>
                    <a:pt x="572" y="486"/>
                  </a:lnTo>
                  <a:lnTo>
                    <a:pt x="572" y="466"/>
                  </a:lnTo>
                  <a:lnTo>
                    <a:pt x="572" y="461"/>
                  </a:lnTo>
                  <a:lnTo>
                    <a:pt x="576" y="403"/>
                  </a:lnTo>
                  <a:lnTo>
                    <a:pt x="576" y="413"/>
                  </a:lnTo>
                  <a:lnTo>
                    <a:pt x="576" y="359"/>
                  </a:lnTo>
                  <a:lnTo>
                    <a:pt x="576" y="350"/>
                  </a:lnTo>
                  <a:lnTo>
                    <a:pt x="576" y="325"/>
                  </a:lnTo>
                  <a:lnTo>
                    <a:pt x="580" y="306"/>
                  </a:lnTo>
                  <a:lnTo>
                    <a:pt x="580" y="277"/>
                  </a:lnTo>
                  <a:lnTo>
                    <a:pt x="580" y="330"/>
                  </a:lnTo>
                  <a:lnTo>
                    <a:pt x="580" y="364"/>
                  </a:lnTo>
                  <a:lnTo>
                    <a:pt x="585" y="374"/>
                  </a:lnTo>
                  <a:lnTo>
                    <a:pt x="585" y="403"/>
                  </a:lnTo>
                  <a:lnTo>
                    <a:pt x="585" y="432"/>
                  </a:lnTo>
                  <a:lnTo>
                    <a:pt x="585" y="456"/>
                  </a:lnTo>
                  <a:lnTo>
                    <a:pt x="585" y="476"/>
                  </a:lnTo>
                  <a:lnTo>
                    <a:pt x="589" y="490"/>
                  </a:lnTo>
                  <a:lnTo>
                    <a:pt x="589" y="524"/>
                  </a:lnTo>
                  <a:lnTo>
                    <a:pt x="589" y="515"/>
                  </a:lnTo>
                  <a:lnTo>
                    <a:pt x="589" y="520"/>
                  </a:lnTo>
                  <a:lnTo>
                    <a:pt x="589" y="549"/>
                  </a:lnTo>
                  <a:lnTo>
                    <a:pt x="593" y="563"/>
                  </a:lnTo>
                  <a:lnTo>
                    <a:pt x="593" y="549"/>
                  </a:lnTo>
                  <a:lnTo>
                    <a:pt x="593" y="559"/>
                  </a:lnTo>
                  <a:lnTo>
                    <a:pt x="597" y="563"/>
                  </a:lnTo>
                  <a:lnTo>
                    <a:pt x="597" y="559"/>
                  </a:lnTo>
                  <a:lnTo>
                    <a:pt x="597" y="568"/>
                  </a:lnTo>
                  <a:lnTo>
                    <a:pt x="597" y="583"/>
                  </a:lnTo>
                  <a:lnTo>
                    <a:pt x="601" y="573"/>
                  </a:lnTo>
                  <a:lnTo>
                    <a:pt x="601" y="578"/>
                  </a:lnTo>
                  <a:lnTo>
                    <a:pt x="601" y="554"/>
                  </a:lnTo>
                  <a:lnTo>
                    <a:pt x="601" y="568"/>
                  </a:lnTo>
                  <a:lnTo>
                    <a:pt x="606" y="563"/>
                  </a:lnTo>
                  <a:lnTo>
                    <a:pt x="606" y="588"/>
                  </a:lnTo>
                  <a:lnTo>
                    <a:pt x="606" y="573"/>
                  </a:lnTo>
                  <a:lnTo>
                    <a:pt x="606" y="602"/>
                  </a:lnTo>
                  <a:lnTo>
                    <a:pt x="606" y="593"/>
                  </a:lnTo>
                  <a:lnTo>
                    <a:pt x="610" y="588"/>
                  </a:lnTo>
                  <a:lnTo>
                    <a:pt x="610" y="573"/>
                  </a:lnTo>
                  <a:lnTo>
                    <a:pt x="610" y="578"/>
                  </a:lnTo>
                  <a:lnTo>
                    <a:pt x="610" y="583"/>
                  </a:lnTo>
                  <a:lnTo>
                    <a:pt x="614" y="573"/>
                  </a:lnTo>
                  <a:lnTo>
                    <a:pt x="614" y="583"/>
                  </a:lnTo>
                  <a:lnTo>
                    <a:pt x="614" y="622"/>
                  </a:lnTo>
                  <a:lnTo>
                    <a:pt x="614" y="593"/>
                  </a:lnTo>
                  <a:lnTo>
                    <a:pt x="618" y="597"/>
                  </a:lnTo>
                  <a:lnTo>
                    <a:pt x="618" y="588"/>
                  </a:lnTo>
                  <a:lnTo>
                    <a:pt x="618" y="612"/>
                  </a:lnTo>
                  <a:lnTo>
                    <a:pt x="618" y="588"/>
                  </a:lnTo>
                  <a:lnTo>
                    <a:pt x="618" y="583"/>
                  </a:lnTo>
                  <a:lnTo>
                    <a:pt x="622" y="602"/>
                  </a:lnTo>
                  <a:lnTo>
                    <a:pt x="622" y="583"/>
                  </a:lnTo>
                  <a:lnTo>
                    <a:pt x="622" y="597"/>
                  </a:lnTo>
                  <a:lnTo>
                    <a:pt x="622" y="588"/>
                  </a:lnTo>
                  <a:lnTo>
                    <a:pt x="626" y="583"/>
                  </a:lnTo>
                  <a:lnTo>
                    <a:pt x="626" y="602"/>
                  </a:lnTo>
                  <a:lnTo>
                    <a:pt x="626" y="578"/>
                  </a:lnTo>
                  <a:lnTo>
                    <a:pt x="626" y="597"/>
                  </a:lnTo>
                  <a:lnTo>
                    <a:pt x="631" y="602"/>
                  </a:lnTo>
                  <a:lnTo>
                    <a:pt x="631" y="612"/>
                  </a:lnTo>
                  <a:lnTo>
                    <a:pt x="631" y="593"/>
                  </a:lnTo>
                  <a:lnTo>
                    <a:pt x="631" y="602"/>
                  </a:lnTo>
                  <a:lnTo>
                    <a:pt x="631" y="612"/>
                  </a:lnTo>
                  <a:lnTo>
                    <a:pt x="635" y="593"/>
                  </a:lnTo>
                  <a:lnTo>
                    <a:pt x="635" y="588"/>
                  </a:lnTo>
                  <a:lnTo>
                    <a:pt x="635" y="583"/>
                  </a:lnTo>
                  <a:lnTo>
                    <a:pt x="639" y="597"/>
                  </a:lnTo>
                  <a:lnTo>
                    <a:pt x="639" y="588"/>
                  </a:lnTo>
                  <a:lnTo>
                    <a:pt x="639" y="597"/>
                  </a:lnTo>
                  <a:lnTo>
                    <a:pt x="639" y="588"/>
                  </a:lnTo>
                  <a:lnTo>
                    <a:pt x="639" y="602"/>
                  </a:lnTo>
                  <a:lnTo>
                    <a:pt x="643" y="583"/>
                  </a:lnTo>
                  <a:lnTo>
                    <a:pt x="643" y="597"/>
                  </a:lnTo>
                  <a:lnTo>
                    <a:pt x="643" y="612"/>
                  </a:lnTo>
                  <a:lnTo>
                    <a:pt x="647" y="627"/>
                  </a:lnTo>
                  <a:lnTo>
                    <a:pt x="647" y="593"/>
                  </a:lnTo>
                  <a:lnTo>
                    <a:pt x="647" y="602"/>
                  </a:lnTo>
                  <a:lnTo>
                    <a:pt x="647" y="583"/>
                  </a:lnTo>
                  <a:lnTo>
                    <a:pt x="647" y="612"/>
                  </a:lnTo>
                  <a:lnTo>
                    <a:pt x="651" y="593"/>
                  </a:lnTo>
                  <a:lnTo>
                    <a:pt x="651" y="607"/>
                  </a:lnTo>
                  <a:lnTo>
                    <a:pt x="651" y="602"/>
                  </a:lnTo>
                  <a:lnTo>
                    <a:pt x="651" y="583"/>
                  </a:lnTo>
                  <a:lnTo>
                    <a:pt x="651" y="602"/>
                  </a:lnTo>
                  <a:lnTo>
                    <a:pt x="656" y="593"/>
                  </a:lnTo>
                  <a:lnTo>
                    <a:pt x="656" y="597"/>
                  </a:lnTo>
                  <a:lnTo>
                    <a:pt x="656" y="602"/>
                  </a:lnTo>
                  <a:lnTo>
                    <a:pt x="660" y="607"/>
                  </a:lnTo>
                  <a:lnTo>
                    <a:pt x="660" y="583"/>
                  </a:lnTo>
                  <a:lnTo>
                    <a:pt x="660" y="573"/>
                  </a:lnTo>
                  <a:lnTo>
                    <a:pt x="664" y="612"/>
                  </a:lnTo>
                  <a:lnTo>
                    <a:pt x="664" y="607"/>
                  </a:lnTo>
                  <a:lnTo>
                    <a:pt x="664" y="597"/>
                  </a:lnTo>
                  <a:lnTo>
                    <a:pt x="664" y="593"/>
                  </a:lnTo>
                  <a:lnTo>
                    <a:pt x="668" y="554"/>
                  </a:lnTo>
                  <a:lnTo>
                    <a:pt x="668" y="602"/>
                  </a:lnTo>
                  <a:lnTo>
                    <a:pt x="668" y="568"/>
                  </a:lnTo>
                  <a:lnTo>
                    <a:pt x="668" y="593"/>
                  </a:lnTo>
                  <a:lnTo>
                    <a:pt x="672" y="588"/>
                  </a:lnTo>
                  <a:lnTo>
                    <a:pt x="672" y="539"/>
                  </a:lnTo>
                  <a:lnTo>
                    <a:pt x="672" y="597"/>
                  </a:lnTo>
                  <a:lnTo>
                    <a:pt x="677" y="593"/>
                  </a:lnTo>
                  <a:lnTo>
                    <a:pt x="677" y="583"/>
                  </a:lnTo>
                  <a:lnTo>
                    <a:pt x="677" y="578"/>
                  </a:lnTo>
                  <a:lnTo>
                    <a:pt x="677" y="607"/>
                  </a:lnTo>
                  <a:lnTo>
                    <a:pt x="677" y="583"/>
                  </a:lnTo>
                  <a:lnTo>
                    <a:pt x="681" y="607"/>
                  </a:lnTo>
                  <a:lnTo>
                    <a:pt x="681" y="578"/>
                  </a:lnTo>
                  <a:lnTo>
                    <a:pt x="681" y="602"/>
                  </a:lnTo>
                  <a:lnTo>
                    <a:pt x="681" y="583"/>
                  </a:lnTo>
                  <a:lnTo>
                    <a:pt x="681" y="602"/>
                  </a:lnTo>
                  <a:lnTo>
                    <a:pt x="685" y="583"/>
                  </a:lnTo>
                  <a:lnTo>
                    <a:pt x="685" y="607"/>
                  </a:lnTo>
                  <a:lnTo>
                    <a:pt x="685" y="597"/>
                  </a:lnTo>
                  <a:lnTo>
                    <a:pt x="685" y="617"/>
                  </a:lnTo>
                  <a:lnTo>
                    <a:pt x="685" y="583"/>
                  </a:lnTo>
                  <a:lnTo>
                    <a:pt x="689" y="602"/>
                  </a:lnTo>
                  <a:lnTo>
                    <a:pt x="689" y="622"/>
                  </a:lnTo>
                  <a:lnTo>
                    <a:pt x="689" y="617"/>
                  </a:lnTo>
                  <a:lnTo>
                    <a:pt x="689" y="583"/>
                  </a:lnTo>
                  <a:lnTo>
                    <a:pt x="693" y="573"/>
                  </a:lnTo>
                  <a:lnTo>
                    <a:pt x="693" y="588"/>
                  </a:lnTo>
                  <a:lnTo>
                    <a:pt x="693" y="578"/>
                  </a:lnTo>
                  <a:lnTo>
                    <a:pt x="693" y="593"/>
                  </a:lnTo>
                  <a:lnTo>
                    <a:pt x="693" y="588"/>
                  </a:lnTo>
                  <a:lnTo>
                    <a:pt x="697" y="573"/>
                  </a:lnTo>
                  <a:lnTo>
                    <a:pt x="697" y="602"/>
                  </a:lnTo>
                  <a:lnTo>
                    <a:pt x="697" y="588"/>
                  </a:lnTo>
                  <a:lnTo>
                    <a:pt x="697" y="612"/>
                  </a:lnTo>
                  <a:lnTo>
                    <a:pt x="697" y="578"/>
                  </a:lnTo>
                  <a:lnTo>
                    <a:pt x="702" y="627"/>
                  </a:lnTo>
                  <a:lnTo>
                    <a:pt x="702" y="588"/>
                  </a:lnTo>
                  <a:lnTo>
                    <a:pt x="702" y="612"/>
                  </a:lnTo>
                  <a:lnTo>
                    <a:pt x="702" y="593"/>
                  </a:lnTo>
                  <a:lnTo>
                    <a:pt x="706" y="597"/>
                  </a:lnTo>
                  <a:lnTo>
                    <a:pt x="706" y="588"/>
                  </a:lnTo>
                  <a:lnTo>
                    <a:pt x="706" y="583"/>
                  </a:lnTo>
                  <a:lnTo>
                    <a:pt x="706" y="597"/>
                  </a:lnTo>
                  <a:lnTo>
                    <a:pt x="706" y="612"/>
                  </a:lnTo>
                  <a:lnTo>
                    <a:pt x="710" y="597"/>
                  </a:lnTo>
                  <a:lnTo>
                    <a:pt x="710" y="578"/>
                  </a:lnTo>
                  <a:lnTo>
                    <a:pt x="710" y="588"/>
                  </a:lnTo>
                  <a:lnTo>
                    <a:pt x="710" y="593"/>
                  </a:lnTo>
                  <a:lnTo>
                    <a:pt x="710" y="607"/>
                  </a:lnTo>
                  <a:lnTo>
                    <a:pt x="714" y="573"/>
                  </a:lnTo>
                  <a:lnTo>
                    <a:pt x="714" y="617"/>
                  </a:lnTo>
                  <a:lnTo>
                    <a:pt x="714" y="593"/>
                  </a:lnTo>
                  <a:lnTo>
                    <a:pt x="714" y="588"/>
                  </a:lnTo>
                  <a:lnTo>
                    <a:pt x="714" y="578"/>
                  </a:lnTo>
                  <a:lnTo>
                    <a:pt x="718" y="602"/>
                  </a:lnTo>
                  <a:lnTo>
                    <a:pt x="718" y="607"/>
                  </a:lnTo>
                  <a:lnTo>
                    <a:pt x="718" y="602"/>
                  </a:lnTo>
                  <a:lnTo>
                    <a:pt x="722" y="578"/>
                  </a:lnTo>
                  <a:lnTo>
                    <a:pt x="722" y="588"/>
                  </a:lnTo>
                  <a:lnTo>
                    <a:pt x="722" y="593"/>
                  </a:lnTo>
                  <a:lnTo>
                    <a:pt x="722" y="583"/>
                  </a:lnTo>
                  <a:lnTo>
                    <a:pt x="722" y="602"/>
                  </a:lnTo>
                  <a:lnTo>
                    <a:pt x="727" y="593"/>
                  </a:lnTo>
                  <a:lnTo>
                    <a:pt x="727" y="617"/>
                  </a:lnTo>
                  <a:lnTo>
                    <a:pt x="727" y="612"/>
                  </a:lnTo>
                  <a:lnTo>
                    <a:pt x="727" y="583"/>
                  </a:lnTo>
                  <a:lnTo>
                    <a:pt x="727" y="593"/>
                  </a:lnTo>
                  <a:lnTo>
                    <a:pt x="731" y="593"/>
                  </a:lnTo>
                  <a:lnTo>
                    <a:pt x="731" y="573"/>
                  </a:lnTo>
                  <a:lnTo>
                    <a:pt x="731" y="578"/>
                  </a:lnTo>
                  <a:lnTo>
                    <a:pt x="731" y="612"/>
                  </a:lnTo>
                  <a:lnTo>
                    <a:pt x="731" y="607"/>
                  </a:lnTo>
                  <a:lnTo>
                    <a:pt x="735" y="568"/>
                  </a:lnTo>
                  <a:lnTo>
                    <a:pt x="735" y="588"/>
                  </a:lnTo>
                  <a:lnTo>
                    <a:pt x="735" y="593"/>
                  </a:lnTo>
                  <a:lnTo>
                    <a:pt x="735" y="573"/>
                  </a:lnTo>
                  <a:lnTo>
                    <a:pt x="739" y="597"/>
                  </a:lnTo>
                  <a:lnTo>
                    <a:pt x="739" y="593"/>
                  </a:lnTo>
                  <a:lnTo>
                    <a:pt x="739" y="602"/>
                  </a:lnTo>
                  <a:lnTo>
                    <a:pt x="739" y="597"/>
                  </a:lnTo>
                  <a:lnTo>
                    <a:pt x="739" y="583"/>
                  </a:lnTo>
                  <a:lnTo>
                    <a:pt x="743" y="593"/>
                  </a:lnTo>
                  <a:lnTo>
                    <a:pt x="743" y="588"/>
                  </a:lnTo>
                  <a:lnTo>
                    <a:pt x="743" y="578"/>
                  </a:lnTo>
                  <a:lnTo>
                    <a:pt x="743" y="588"/>
                  </a:lnTo>
                  <a:lnTo>
                    <a:pt x="743" y="573"/>
                  </a:lnTo>
                  <a:lnTo>
                    <a:pt x="748" y="607"/>
                  </a:lnTo>
                  <a:lnTo>
                    <a:pt x="748" y="597"/>
                  </a:lnTo>
                  <a:lnTo>
                    <a:pt x="748" y="607"/>
                  </a:lnTo>
                  <a:lnTo>
                    <a:pt x="748" y="597"/>
                  </a:lnTo>
                  <a:lnTo>
                    <a:pt x="752" y="597"/>
                  </a:lnTo>
                  <a:lnTo>
                    <a:pt x="752" y="588"/>
                  </a:lnTo>
                  <a:lnTo>
                    <a:pt x="752" y="622"/>
                  </a:lnTo>
                  <a:lnTo>
                    <a:pt x="752" y="593"/>
                  </a:lnTo>
                  <a:lnTo>
                    <a:pt x="756" y="607"/>
                  </a:lnTo>
                  <a:lnTo>
                    <a:pt x="756" y="622"/>
                  </a:lnTo>
                  <a:lnTo>
                    <a:pt x="756" y="602"/>
                  </a:lnTo>
                  <a:lnTo>
                    <a:pt x="756" y="612"/>
                  </a:lnTo>
                  <a:lnTo>
                    <a:pt x="756" y="593"/>
                  </a:lnTo>
                  <a:lnTo>
                    <a:pt x="760" y="602"/>
                  </a:lnTo>
                  <a:lnTo>
                    <a:pt x="760" y="612"/>
                  </a:lnTo>
                  <a:lnTo>
                    <a:pt x="760" y="588"/>
                  </a:lnTo>
                  <a:lnTo>
                    <a:pt x="760" y="622"/>
                  </a:lnTo>
                  <a:lnTo>
                    <a:pt x="760" y="583"/>
                  </a:lnTo>
                  <a:lnTo>
                    <a:pt x="764" y="597"/>
                  </a:lnTo>
                  <a:lnTo>
                    <a:pt x="764" y="593"/>
                  </a:lnTo>
                  <a:lnTo>
                    <a:pt x="764" y="607"/>
                  </a:lnTo>
                  <a:lnTo>
                    <a:pt x="768" y="607"/>
                  </a:lnTo>
                  <a:lnTo>
                    <a:pt x="768" y="583"/>
                  </a:lnTo>
                  <a:lnTo>
                    <a:pt x="768" y="602"/>
                  </a:lnTo>
                  <a:lnTo>
                    <a:pt x="768" y="597"/>
                  </a:lnTo>
                  <a:lnTo>
                    <a:pt x="768" y="607"/>
                  </a:lnTo>
                  <a:lnTo>
                    <a:pt x="773" y="612"/>
                  </a:lnTo>
                  <a:lnTo>
                    <a:pt x="773" y="588"/>
                  </a:lnTo>
                  <a:lnTo>
                    <a:pt x="773" y="583"/>
                  </a:lnTo>
                  <a:lnTo>
                    <a:pt x="777" y="597"/>
                  </a:lnTo>
                  <a:lnTo>
                    <a:pt x="777" y="588"/>
                  </a:lnTo>
                  <a:lnTo>
                    <a:pt x="777" y="578"/>
                  </a:lnTo>
                  <a:lnTo>
                    <a:pt x="777" y="607"/>
                  </a:lnTo>
                  <a:lnTo>
                    <a:pt x="781" y="593"/>
                  </a:lnTo>
                  <a:lnTo>
                    <a:pt x="781" y="568"/>
                  </a:lnTo>
                  <a:lnTo>
                    <a:pt x="781" y="617"/>
                  </a:lnTo>
                  <a:lnTo>
                    <a:pt x="781" y="583"/>
                  </a:lnTo>
                  <a:lnTo>
                    <a:pt x="785" y="597"/>
                  </a:lnTo>
                  <a:lnTo>
                    <a:pt x="785" y="593"/>
                  </a:lnTo>
                  <a:lnTo>
                    <a:pt x="785" y="568"/>
                  </a:lnTo>
                  <a:lnTo>
                    <a:pt x="785" y="588"/>
                  </a:lnTo>
                  <a:lnTo>
                    <a:pt x="785" y="607"/>
                  </a:lnTo>
                  <a:lnTo>
                    <a:pt x="789" y="583"/>
                  </a:lnTo>
                  <a:lnTo>
                    <a:pt x="789" y="622"/>
                  </a:lnTo>
                  <a:lnTo>
                    <a:pt x="789" y="588"/>
                  </a:lnTo>
                  <a:lnTo>
                    <a:pt x="789" y="602"/>
                  </a:lnTo>
                  <a:lnTo>
                    <a:pt x="794" y="593"/>
                  </a:lnTo>
                  <a:lnTo>
                    <a:pt x="794" y="583"/>
                  </a:lnTo>
                  <a:lnTo>
                    <a:pt x="794" y="588"/>
                  </a:lnTo>
                  <a:lnTo>
                    <a:pt x="798" y="593"/>
                  </a:lnTo>
                  <a:lnTo>
                    <a:pt x="798" y="622"/>
                  </a:lnTo>
                  <a:lnTo>
                    <a:pt x="798" y="593"/>
                  </a:lnTo>
                  <a:lnTo>
                    <a:pt x="798" y="602"/>
                  </a:lnTo>
                  <a:lnTo>
                    <a:pt x="802" y="607"/>
                  </a:lnTo>
                  <a:lnTo>
                    <a:pt x="802" y="617"/>
                  </a:lnTo>
                  <a:lnTo>
                    <a:pt x="802" y="607"/>
                  </a:lnTo>
                  <a:lnTo>
                    <a:pt x="802" y="593"/>
                  </a:lnTo>
                  <a:lnTo>
                    <a:pt x="806" y="602"/>
                  </a:lnTo>
                  <a:lnTo>
                    <a:pt x="806" y="593"/>
                  </a:lnTo>
                  <a:lnTo>
                    <a:pt x="806" y="588"/>
                  </a:lnTo>
                  <a:lnTo>
                    <a:pt x="806" y="622"/>
                  </a:lnTo>
                  <a:lnTo>
                    <a:pt x="806" y="578"/>
                  </a:lnTo>
                  <a:lnTo>
                    <a:pt x="810" y="617"/>
                  </a:lnTo>
                  <a:lnTo>
                    <a:pt x="810" y="597"/>
                  </a:lnTo>
                  <a:lnTo>
                    <a:pt x="810" y="612"/>
                  </a:lnTo>
                  <a:lnTo>
                    <a:pt x="810" y="593"/>
                  </a:lnTo>
                  <a:lnTo>
                    <a:pt x="814" y="597"/>
                  </a:lnTo>
                  <a:lnTo>
                    <a:pt x="814" y="602"/>
                  </a:lnTo>
                  <a:lnTo>
                    <a:pt x="814" y="593"/>
                  </a:lnTo>
                  <a:lnTo>
                    <a:pt x="819" y="583"/>
                  </a:lnTo>
                  <a:lnTo>
                    <a:pt x="819" y="612"/>
                  </a:lnTo>
                  <a:lnTo>
                    <a:pt x="819" y="597"/>
                  </a:lnTo>
                  <a:lnTo>
                    <a:pt x="819" y="578"/>
                  </a:lnTo>
                  <a:lnTo>
                    <a:pt x="819" y="573"/>
                  </a:lnTo>
                  <a:lnTo>
                    <a:pt x="823" y="597"/>
                  </a:lnTo>
                  <a:lnTo>
                    <a:pt x="823" y="602"/>
                  </a:lnTo>
                  <a:lnTo>
                    <a:pt x="823" y="588"/>
                  </a:lnTo>
                  <a:lnTo>
                    <a:pt x="823" y="593"/>
                  </a:lnTo>
                  <a:lnTo>
                    <a:pt x="827" y="622"/>
                  </a:lnTo>
                  <a:lnTo>
                    <a:pt x="827" y="597"/>
                  </a:lnTo>
                  <a:lnTo>
                    <a:pt x="827" y="607"/>
                  </a:lnTo>
                  <a:lnTo>
                    <a:pt x="831" y="593"/>
                  </a:lnTo>
                  <a:lnTo>
                    <a:pt x="831" y="607"/>
                  </a:lnTo>
                  <a:lnTo>
                    <a:pt x="831" y="612"/>
                  </a:lnTo>
                  <a:lnTo>
                    <a:pt x="831" y="593"/>
                  </a:lnTo>
                  <a:lnTo>
                    <a:pt x="831" y="578"/>
                  </a:lnTo>
                  <a:lnTo>
                    <a:pt x="835" y="602"/>
                  </a:lnTo>
                  <a:lnTo>
                    <a:pt x="835" y="597"/>
                  </a:lnTo>
                  <a:lnTo>
                    <a:pt x="835" y="583"/>
                  </a:lnTo>
                  <a:lnTo>
                    <a:pt x="835" y="602"/>
                  </a:lnTo>
                  <a:lnTo>
                    <a:pt x="839" y="593"/>
                  </a:lnTo>
                  <a:lnTo>
                    <a:pt x="839" y="588"/>
                  </a:lnTo>
                  <a:lnTo>
                    <a:pt x="839" y="578"/>
                  </a:lnTo>
                  <a:lnTo>
                    <a:pt x="839" y="593"/>
                  </a:lnTo>
                  <a:lnTo>
                    <a:pt x="839" y="583"/>
                  </a:lnTo>
                  <a:lnTo>
                    <a:pt x="844" y="602"/>
                  </a:lnTo>
                  <a:lnTo>
                    <a:pt x="844" y="578"/>
                  </a:lnTo>
                  <a:lnTo>
                    <a:pt x="848" y="588"/>
                  </a:lnTo>
                  <a:lnTo>
                    <a:pt x="848" y="602"/>
                  </a:lnTo>
                  <a:lnTo>
                    <a:pt x="848" y="597"/>
                  </a:lnTo>
                  <a:lnTo>
                    <a:pt x="848" y="593"/>
                  </a:lnTo>
                  <a:lnTo>
                    <a:pt x="848" y="607"/>
                  </a:lnTo>
                  <a:lnTo>
                    <a:pt x="852" y="597"/>
                  </a:lnTo>
                  <a:lnTo>
                    <a:pt x="852" y="583"/>
                  </a:lnTo>
                  <a:lnTo>
                    <a:pt x="852" y="593"/>
                  </a:lnTo>
                  <a:lnTo>
                    <a:pt x="852" y="573"/>
                  </a:lnTo>
                  <a:lnTo>
                    <a:pt x="852" y="602"/>
                  </a:lnTo>
                  <a:lnTo>
                    <a:pt x="856" y="568"/>
                  </a:lnTo>
                  <a:lnTo>
                    <a:pt x="856" y="588"/>
                  </a:lnTo>
                  <a:lnTo>
                    <a:pt x="856" y="583"/>
                  </a:lnTo>
                  <a:lnTo>
                    <a:pt x="856" y="597"/>
                  </a:lnTo>
                  <a:lnTo>
                    <a:pt x="860" y="573"/>
                  </a:lnTo>
                  <a:lnTo>
                    <a:pt x="860" y="588"/>
                  </a:lnTo>
                  <a:lnTo>
                    <a:pt x="860" y="602"/>
                  </a:lnTo>
                  <a:lnTo>
                    <a:pt x="860" y="588"/>
                  </a:lnTo>
                  <a:lnTo>
                    <a:pt x="860" y="583"/>
                  </a:lnTo>
                  <a:lnTo>
                    <a:pt x="865" y="573"/>
                  </a:lnTo>
                  <a:lnTo>
                    <a:pt x="865" y="578"/>
                  </a:lnTo>
                  <a:lnTo>
                    <a:pt x="865" y="612"/>
                  </a:lnTo>
                  <a:lnTo>
                    <a:pt x="865" y="573"/>
                  </a:lnTo>
                  <a:lnTo>
                    <a:pt x="865" y="593"/>
                  </a:lnTo>
                  <a:lnTo>
                    <a:pt x="869" y="578"/>
                  </a:lnTo>
                  <a:lnTo>
                    <a:pt x="869" y="588"/>
                  </a:lnTo>
                  <a:lnTo>
                    <a:pt x="869" y="573"/>
                  </a:lnTo>
                  <a:lnTo>
                    <a:pt x="869" y="554"/>
                  </a:lnTo>
                  <a:lnTo>
                    <a:pt x="869" y="563"/>
                  </a:lnTo>
                  <a:lnTo>
                    <a:pt x="873" y="578"/>
                  </a:lnTo>
                  <a:lnTo>
                    <a:pt x="873" y="583"/>
                  </a:lnTo>
                  <a:lnTo>
                    <a:pt x="873" y="588"/>
                  </a:lnTo>
                  <a:lnTo>
                    <a:pt x="873" y="573"/>
                  </a:lnTo>
                  <a:lnTo>
                    <a:pt x="877" y="578"/>
                  </a:lnTo>
                  <a:lnTo>
                    <a:pt x="877" y="573"/>
                  </a:lnTo>
                  <a:lnTo>
                    <a:pt x="877" y="563"/>
                  </a:lnTo>
                  <a:lnTo>
                    <a:pt x="881" y="568"/>
                  </a:lnTo>
                  <a:lnTo>
                    <a:pt x="881" y="559"/>
                  </a:lnTo>
                  <a:lnTo>
                    <a:pt x="881" y="568"/>
                  </a:lnTo>
                  <a:lnTo>
                    <a:pt x="881" y="549"/>
                  </a:lnTo>
                  <a:lnTo>
                    <a:pt x="885" y="559"/>
                  </a:lnTo>
                  <a:lnTo>
                    <a:pt x="885" y="568"/>
                  </a:lnTo>
                  <a:lnTo>
                    <a:pt x="885" y="539"/>
                  </a:lnTo>
                  <a:lnTo>
                    <a:pt x="885" y="554"/>
                  </a:lnTo>
                  <a:lnTo>
                    <a:pt x="885" y="529"/>
                  </a:lnTo>
                  <a:lnTo>
                    <a:pt x="890" y="539"/>
                  </a:lnTo>
                  <a:lnTo>
                    <a:pt x="890" y="534"/>
                  </a:lnTo>
                  <a:lnTo>
                    <a:pt x="890" y="510"/>
                  </a:lnTo>
                  <a:lnTo>
                    <a:pt x="890" y="505"/>
                  </a:lnTo>
                  <a:lnTo>
                    <a:pt x="894" y="500"/>
                  </a:lnTo>
                  <a:lnTo>
                    <a:pt x="894" y="490"/>
                  </a:lnTo>
                  <a:lnTo>
                    <a:pt x="894" y="486"/>
                  </a:lnTo>
                  <a:lnTo>
                    <a:pt x="894" y="456"/>
                  </a:lnTo>
                  <a:lnTo>
                    <a:pt x="894" y="442"/>
                  </a:lnTo>
                  <a:lnTo>
                    <a:pt x="898" y="413"/>
                  </a:lnTo>
                  <a:lnTo>
                    <a:pt x="898" y="384"/>
                  </a:lnTo>
                  <a:lnTo>
                    <a:pt x="898" y="330"/>
                  </a:lnTo>
                  <a:lnTo>
                    <a:pt x="898" y="340"/>
                  </a:lnTo>
                  <a:lnTo>
                    <a:pt x="898" y="282"/>
                  </a:lnTo>
                  <a:lnTo>
                    <a:pt x="902" y="233"/>
                  </a:lnTo>
                  <a:lnTo>
                    <a:pt x="902" y="165"/>
                  </a:lnTo>
                  <a:lnTo>
                    <a:pt x="902" y="102"/>
                  </a:lnTo>
                  <a:lnTo>
                    <a:pt x="902" y="48"/>
                  </a:lnTo>
                  <a:lnTo>
                    <a:pt x="906" y="0"/>
                  </a:lnTo>
                  <a:lnTo>
                    <a:pt x="906" y="5"/>
                  </a:lnTo>
                  <a:lnTo>
                    <a:pt x="906" y="0"/>
                  </a:lnTo>
                  <a:lnTo>
                    <a:pt x="906" y="48"/>
                  </a:lnTo>
                  <a:lnTo>
                    <a:pt x="906" y="102"/>
                  </a:lnTo>
                  <a:lnTo>
                    <a:pt x="910" y="165"/>
                  </a:lnTo>
                  <a:lnTo>
                    <a:pt x="910" y="233"/>
                  </a:lnTo>
                  <a:lnTo>
                    <a:pt x="910" y="282"/>
                  </a:lnTo>
                  <a:lnTo>
                    <a:pt x="910" y="340"/>
                  </a:lnTo>
                  <a:lnTo>
                    <a:pt x="910" y="330"/>
                  </a:lnTo>
                  <a:lnTo>
                    <a:pt x="915" y="384"/>
                  </a:lnTo>
                  <a:lnTo>
                    <a:pt x="915" y="413"/>
                  </a:lnTo>
                  <a:lnTo>
                    <a:pt x="915" y="442"/>
                  </a:lnTo>
                  <a:lnTo>
                    <a:pt x="915" y="456"/>
                  </a:lnTo>
                  <a:lnTo>
                    <a:pt x="915" y="486"/>
                  </a:lnTo>
                  <a:lnTo>
                    <a:pt x="919" y="490"/>
                  </a:lnTo>
                  <a:lnTo>
                    <a:pt x="919" y="500"/>
                  </a:lnTo>
                  <a:lnTo>
                    <a:pt x="919" y="505"/>
                  </a:lnTo>
                  <a:lnTo>
                    <a:pt x="919" y="510"/>
                  </a:lnTo>
                  <a:lnTo>
                    <a:pt x="923" y="534"/>
                  </a:lnTo>
                  <a:lnTo>
                    <a:pt x="923" y="539"/>
                  </a:lnTo>
                  <a:lnTo>
                    <a:pt x="923" y="529"/>
                  </a:lnTo>
                  <a:lnTo>
                    <a:pt x="923" y="554"/>
                  </a:lnTo>
                  <a:lnTo>
                    <a:pt x="923" y="539"/>
                  </a:lnTo>
                  <a:lnTo>
                    <a:pt x="927" y="568"/>
                  </a:lnTo>
                  <a:lnTo>
                    <a:pt x="927" y="559"/>
                  </a:lnTo>
                  <a:lnTo>
                    <a:pt x="927" y="549"/>
                  </a:lnTo>
                  <a:lnTo>
                    <a:pt x="927" y="568"/>
                  </a:lnTo>
                  <a:lnTo>
                    <a:pt x="927" y="559"/>
                  </a:lnTo>
                  <a:lnTo>
                    <a:pt x="931" y="568"/>
                  </a:lnTo>
                  <a:lnTo>
                    <a:pt x="931" y="563"/>
                  </a:lnTo>
                  <a:lnTo>
                    <a:pt x="936" y="573"/>
                  </a:lnTo>
                  <a:lnTo>
                    <a:pt x="936" y="578"/>
                  </a:lnTo>
                  <a:lnTo>
                    <a:pt x="936" y="573"/>
                  </a:lnTo>
                  <a:lnTo>
                    <a:pt x="936" y="588"/>
                  </a:lnTo>
                  <a:lnTo>
                    <a:pt x="940" y="583"/>
                  </a:lnTo>
                  <a:lnTo>
                    <a:pt x="940" y="578"/>
                  </a:lnTo>
                  <a:lnTo>
                    <a:pt x="940" y="563"/>
                  </a:lnTo>
                  <a:lnTo>
                    <a:pt x="940" y="554"/>
                  </a:lnTo>
                  <a:lnTo>
                    <a:pt x="940" y="573"/>
                  </a:lnTo>
                  <a:lnTo>
                    <a:pt x="944" y="588"/>
                  </a:lnTo>
                  <a:lnTo>
                    <a:pt x="944" y="578"/>
                  </a:lnTo>
                  <a:lnTo>
                    <a:pt x="944" y="593"/>
                  </a:lnTo>
                  <a:lnTo>
                    <a:pt x="944" y="573"/>
                  </a:lnTo>
                  <a:lnTo>
                    <a:pt x="944" y="612"/>
                  </a:lnTo>
                  <a:lnTo>
                    <a:pt x="948" y="578"/>
                  </a:lnTo>
                  <a:lnTo>
                    <a:pt x="948" y="573"/>
                  </a:lnTo>
                  <a:lnTo>
                    <a:pt x="948" y="583"/>
                  </a:lnTo>
                  <a:lnTo>
                    <a:pt x="948" y="588"/>
                  </a:lnTo>
                  <a:lnTo>
                    <a:pt x="948" y="602"/>
                  </a:lnTo>
                  <a:lnTo>
                    <a:pt x="952" y="588"/>
                  </a:lnTo>
                  <a:lnTo>
                    <a:pt x="952" y="573"/>
                  </a:lnTo>
                  <a:lnTo>
                    <a:pt x="952" y="597"/>
                  </a:lnTo>
                  <a:lnTo>
                    <a:pt x="952" y="583"/>
                  </a:lnTo>
                  <a:lnTo>
                    <a:pt x="956" y="588"/>
                  </a:lnTo>
                  <a:lnTo>
                    <a:pt x="956" y="568"/>
                  </a:lnTo>
                  <a:lnTo>
                    <a:pt x="956" y="602"/>
                  </a:lnTo>
                  <a:lnTo>
                    <a:pt x="956" y="573"/>
                  </a:lnTo>
                  <a:lnTo>
                    <a:pt x="956" y="593"/>
                  </a:lnTo>
                  <a:lnTo>
                    <a:pt x="961" y="583"/>
                  </a:lnTo>
                  <a:lnTo>
                    <a:pt x="961" y="597"/>
                  </a:lnTo>
                  <a:lnTo>
                    <a:pt x="961" y="607"/>
                  </a:lnTo>
                  <a:lnTo>
                    <a:pt x="961" y="593"/>
                  </a:lnTo>
                  <a:lnTo>
                    <a:pt x="961" y="597"/>
                  </a:lnTo>
                  <a:lnTo>
                    <a:pt x="965" y="602"/>
                  </a:lnTo>
                  <a:lnTo>
                    <a:pt x="965" y="588"/>
                  </a:lnTo>
                  <a:lnTo>
                    <a:pt x="965" y="578"/>
                  </a:lnTo>
                  <a:lnTo>
                    <a:pt x="965" y="602"/>
                  </a:lnTo>
                  <a:lnTo>
                    <a:pt x="969" y="602"/>
                  </a:lnTo>
                  <a:lnTo>
                    <a:pt x="969" y="583"/>
                  </a:lnTo>
                  <a:lnTo>
                    <a:pt x="969" y="593"/>
                  </a:lnTo>
                  <a:lnTo>
                    <a:pt x="969" y="578"/>
                  </a:lnTo>
                  <a:lnTo>
                    <a:pt x="973" y="588"/>
                  </a:lnTo>
                  <a:lnTo>
                    <a:pt x="973" y="593"/>
                  </a:lnTo>
                  <a:lnTo>
                    <a:pt x="973" y="602"/>
                  </a:lnTo>
                  <a:lnTo>
                    <a:pt x="973" y="583"/>
                  </a:lnTo>
                  <a:lnTo>
                    <a:pt x="977" y="597"/>
                  </a:lnTo>
                  <a:lnTo>
                    <a:pt x="977" y="602"/>
                  </a:lnTo>
                  <a:lnTo>
                    <a:pt x="977" y="578"/>
                  </a:lnTo>
                  <a:lnTo>
                    <a:pt x="977" y="593"/>
                  </a:lnTo>
                  <a:lnTo>
                    <a:pt x="977" y="612"/>
                  </a:lnTo>
                  <a:lnTo>
                    <a:pt x="982" y="607"/>
                  </a:lnTo>
                  <a:lnTo>
                    <a:pt x="982" y="593"/>
                  </a:lnTo>
                  <a:lnTo>
                    <a:pt x="982" y="607"/>
                  </a:lnTo>
                  <a:lnTo>
                    <a:pt x="982" y="597"/>
                  </a:lnTo>
                  <a:lnTo>
                    <a:pt x="986" y="597"/>
                  </a:lnTo>
                  <a:lnTo>
                    <a:pt x="986" y="622"/>
                  </a:lnTo>
                  <a:lnTo>
                    <a:pt x="986" y="593"/>
                  </a:lnTo>
                  <a:lnTo>
                    <a:pt x="986" y="588"/>
                  </a:lnTo>
                  <a:lnTo>
                    <a:pt x="986" y="602"/>
                  </a:lnTo>
                  <a:lnTo>
                    <a:pt x="990" y="597"/>
                  </a:lnTo>
                  <a:lnTo>
                    <a:pt x="990" y="573"/>
                  </a:lnTo>
                  <a:lnTo>
                    <a:pt x="990" y="578"/>
                  </a:lnTo>
                  <a:lnTo>
                    <a:pt x="990" y="597"/>
                  </a:lnTo>
                  <a:lnTo>
                    <a:pt x="994" y="612"/>
                  </a:lnTo>
                  <a:lnTo>
                    <a:pt x="994" y="583"/>
                  </a:lnTo>
                  <a:lnTo>
                    <a:pt x="994" y="593"/>
                  </a:lnTo>
                  <a:lnTo>
                    <a:pt x="994" y="602"/>
                  </a:lnTo>
                  <a:lnTo>
                    <a:pt x="994" y="597"/>
                  </a:lnTo>
                  <a:lnTo>
                    <a:pt x="998" y="593"/>
                  </a:lnTo>
                  <a:lnTo>
                    <a:pt x="998" y="612"/>
                  </a:lnTo>
                  <a:lnTo>
                    <a:pt x="1002" y="597"/>
                  </a:lnTo>
                  <a:lnTo>
                    <a:pt x="1002" y="617"/>
                  </a:lnTo>
                  <a:lnTo>
                    <a:pt x="1002" y="578"/>
                  </a:lnTo>
                  <a:lnTo>
                    <a:pt x="1002" y="622"/>
                  </a:lnTo>
                  <a:lnTo>
                    <a:pt x="1002" y="588"/>
                  </a:lnTo>
                  <a:lnTo>
                    <a:pt x="1007" y="593"/>
                  </a:lnTo>
                  <a:lnTo>
                    <a:pt x="1007" y="602"/>
                  </a:lnTo>
                  <a:lnTo>
                    <a:pt x="1007" y="593"/>
                  </a:lnTo>
                  <a:lnTo>
                    <a:pt x="1007" y="607"/>
                  </a:lnTo>
                  <a:lnTo>
                    <a:pt x="1011" y="617"/>
                  </a:lnTo>
                  <a:lnTo>
                    <a:pt x="1011" y="607"/>
                  </a:lnTo>
                  <a:lnTo>
                    <a:pt x="1011" y="602"/>
                  </a:lnTo>
                  <a:lnTo>
                    <a:pt x="1011" y="593"/>
                  </a:lnTo>
                  <a:lnTo>
                    <a:pt x="1015" y="622"/>
                  </a:lnTo>
                  <a:lnTo>
                    <a:pt x="1015" y="593"/>
                  </a:lnTo>
                  <a:lnTo>
                    <a:pt x="1015" y="588"/>
                  </a:lnTo>
                  <a:lnTo>
                    <a:pt x="1015" y="583"/>
                  </a:lnTo>
                  <a:lnTo>
                    <a:pt x="1019" y="593"/>
                  </a:lnTo>
                  <a:lnTo>
                    <a:pt x="1019" y="602"/>
                  </a:lnTo>
                  <a:lnTo>
                    <a:pt x="1019" y="588"/>
                  </a:lnTo>
                  <a:lnTo>
                    <a:pt x="1019" y="622"/>
                  </a:lnTo>
                  <a:lnTo>
                    <a:pt x="1023" y="583"/>
                  </a:lnTo>
                  <a:lnTo>
                    <a:pt x="1023" y="607"/>
                  </a:lnTo>
                  <a:lnTo>
                    <a:pt x="1023" y="588"/>
                  </a:lnTo>
                  <a:lnTo>
                    <a:pt x="1023" y="568"/>
                  </a:lnTo>
                  <a:lnTo>
                    <a:pt x="1027" y="593"/>
                  </a:lnTo>
                  <a:lnTo>
                    <a:pt x="1027" y="597"/>
                  </a:lnTo>
                  <a:lnTo>
                    <a:pt x="1027" y="583"/>
                  </a:lnTo>
                  <a:lnTo>
                    <a:pt x="1027" y="617"/>
                  </a:lnTo>
                  <a:lnTo>
                    <a:pt x="1032" y="568"/>
                  </a:lnTo>
                  <a:lnTo>
                    <a:pt x="1032" y="593"/>
                  </a:lnTo>
                  <a:lnTo>
                    <a:pt x="1032" y="607"/>
                  </a:lnTo>
                  <a:lnTo>
                    <a:pt x="1032" y="578"/>
                  </a:lnTo>
                  <a:lnTo>
                    <a:pt x="1032" y="588"/>
                  </a:lnTo>
                  <a:lnTo>
                    <a:pt x="1036" y="597"/>
                  </a:lnTo>
                  <a:lnTo>
                    <a:pt x="1036" y="583"/>
                  </a:lnTo>
                  <a:lnTo>
                    <a:pt x="1040" y="588"/>
                  </a:lnTo>
                  <a:lnTo>
                    <a:pt x="1040" y="612"/>
                  </a:lnTo>
                  <a:lnTo>
                    <a:pt x="1040" y="607"/>
                  </a:lnTo>
                  <a:lnTo>
                    <a:pt x="1040" y="597"/>
                  </a:lnTo>
                  <a:lnTo>
                    <a:pt x="1040" y="602"/>
                  </a:lnTo>
                  <a:lnTo>
                    <a:pt x="1044" y="583"/>
                  </a:lnTo>
                  <a:lnTo>
                    <a:pt x="1044" y="607"/>
                  </a:lnTo>
                  <a:lnTo>
                    <a:pt x="1044" y="593"/>
                  </a:lnTo>
                  <a:lnTo>
                    <a:pt x="1048" y="597"/>
                  </a:lnTo>
                  <a:lnTo>
                    <a:pt x="1048" y="583"/>
                  </a:lnTo>
                  <a:lnTo>
                    <a:pt x="1048" y="622"/>
                  </a:lnTo>
                  <a:lnTo>
                    <a:pt x="1048" y="588"/>
                  </a:lnTo>
                  <a:lnTo>
                    <a:pt x="1053" y="612"/>
                  </a:lnTo>
                  <a:lnTo>
                    <a:pt x="1053" y="602"/>
                  </a:lnTo>
                  <a:lnTo>
                    <a:pt x="1053" y="593"/>
                  </a:lnTo>
                  <a:lnTo>
                    <a:pt x="1053" y="612"/>
                  </a:lnTo>
                  <a:lnTo>
                    <a:pt x="1053" y="602"/>
                  </a:lnTo>
                  <a:lnTo>
                    <a:pt x="1057" y="622"/>
                  </a:lnTo>
                  <a:lnTo>
                    <a:pt x="1057" y="607"/>
                  </a:lnTo>
                  <a:lnTo>
                    <a:pt x="1057" y="593"/>
                  </a:lnTo>
                  <a:lnTo>
                    <a:pt x="1057" y="622"/>
                  </a:lnTo>
                  <a:lnTo>
                    <a:pt x="1057" y="588"/>
                  </a:lnTo>
                  <a:lnTo>
                    <a:pt x="1061" y="588"/>
                  </a:lnTo>
                  <a:lnTo>
                    <a:pt x="1061" y="597"/>
                  </a:lnTo>
                  <a:lnTo>
                    <a:pt x="1061" y="607"/>
                  </a:lnTo>
                  <a:lnTo>
                    <a:pt x="1065" y="597"/>
                  </a:lnTo>
                  <a:lnTo>
                    <a:pt x="1065" y="607"/>
                  </a:lnTo>
                  <a:lnTo>
                    <a:pt x="1065" y="573"/>
                  </a:lnTo>
                  <a:lnTo>
                    <a:pt x="1065" y="588"/>
                  </a:lnTo>
                  <a:lnTo>
                    <a:pt x="1065" y="578"/>
                  </a:lnTo>
                  <a:lnTo>
                    <a:pt x="1069" y="588"/>
                  </a:lnTo>
                  <a:lnTo>
                    <a:pt x="1069" y="593"/>
                  </a:lnTo>
                  <a:lnTo>
                    <a:pt x="1069" y="583"/>
                  </a:lnTo>
                  <a:lnTo>
                    <a:pt x="1069" y="597"/>
                  </a:lnTo>
                  <a:lnTo>
                    <a:pt x="1069" y="602"/>
                  </a:lnTo>
                  <a:lnTo>
                    <a:pt x="1073" y="593"/>
                  </a:lnTo>
                  <a:lnTo>
                    <a:pt x="1073" y="597"/>
                  </a:lnTo>
                  <a:lnTo>
                    <a:pt x="1073" y="573"/>
                  </a:lnTo>
                  <a:lnTo>
                    <a:pt x="1073" y="593"/>
                  </a:lnTo>
                  <a:lnTo>
                    <a:pt x="1078" y="588"/>
                  </a:lnTo>
                  <a:lnTo>
                    <a:pt x="1078" y="568"/>
                  </a:lnTo>
                  <a:lnTo>
                    <a:pt x="1078" y="607"/>
                  </a:lnTo>
                  <a:lnTo>
                    <a:pt x="1078" y="612"/>
                  </a:lnTo>
                  <a:lnTo>
                    <a:pt x="1078" y="578"/>
                  </a:lnTo>
                  <a:lnTo>
                    <a:pt x="1082" y="573"/>
                  </a:lnTo>
                  <a:lnTo>
                    <a:pt x="1082" y="593"/>
                  </a:lnTo>
                  <a:lnTo>
                    <a:pt x="1082" y="583"/>
                  </a:lnTo>
                  <a:lnTo>
                    <a:pt x="1082" y="612"/>
                  </a:lnTo>
                  <a:lnTo>
                    <a:pt x="1086" y="617"/>
                  </a:lnTo>
                  <a:lnTo>
                    <a:pt x="1086" y="593"/>
                  </a:lnTo>
                  <a:lnTo>
                    <a:pt x="1086" y="602"/>
                  </a:lnTo>
                  <a:lnTo>
                    <a:pt x="1086" y="583"/>
                  </a:lnTo>
                  <a:lnTo>
                    <a:pt x="1086" y="593"/>
                  </a:lnTo>
                  <a:lnTo>
                    <a:pt x="1090" y="588"/>
                  </a:lnTo>
                  <a:lnTo>
                    <a:pt x="1090" y="578"/>
                  </a:lnTo>
                  <a:lnTo>
                    <a:pt x="1090" y="602"/>
                  </a:lnTo>
                  <a:lnTo>
                    <a:pt x="1094" y="607"/>
                  </a:lnTo>
                  <a:lnTo>
                    <a:pt x="1094" y="602"/>
                  </a:lnTo>
                  <a:lnTo>
                    <a:pt x="1094" y="578"/>
                  </a:lnTo>
                  <a:lnTo>
                    <a:pt x="1094" y="588"/>
                  </a:lnTo>
                  <a:lnTo>
                    <a:pt x="1094" y="593"/>
                  </a:lnTo>
                  <a:lnTo>
                    <a:pt x="1098" y="617"/>
                  </a:lnTo>
                  <a:lnTo>
                    <a:pt x="1098" y="573"/>
                  </a:lnTo>
                  <a:lnTo>
                    <a:pt x="1098" y="607"/>
                  </a:lnTo>
                  <a:lnTo>
                    <a:pt x="1098" y="593"/>
                  </a:lnTo>
                  <a:lnTo>
                    <a:pt x="1098" y="588"/>
                  </a:lnTo>
                  <a:lnTo>
                    <a:pt x="1103" y="578"/>
                  </a:lnTo>
                  <a:lnTo>
                    <a:pt x="1103" y="597"/>
                  </a:lnTo>
                  <a:lnTo>
                    <a:pt x="1103" y="612"/>
                  </a:lnTo>
                  <a:lnTo>
                    <a:pt x="1103" y="597"/>
                  </a:lnTo>
                  <a:lnTo>
                    <a:pt x="1103" y="583"/>
                  </a:lnTo>
                  <a:lnTo>
                    <a:pt x="1107" y="588"/>
                  </a:lnTo>
                  <a:lnTo>
                    <a:pt x="1107" y="597"/>
                  </a:lnTo>
                  <a:lnTo>
                    <a:pt x="1107" y="593"/>
                  </a:lnTo>
                  <a:lnTo>
                    <a:pt x="1107" y="612"/>
                  </a:lnTo>
                  <a:lnTo>
                    <a:pt x="1111" y="588"/>
                  </a:lnTo>
                  <a:lnTo>
                    <a:pt x="1111" y="627"/>
                  </a:lnTo>
                  <a:lnTo>
                    <a:pt x="1111" y="578"/>
                  </a:lnTo>
                  <a:lnTo>
                    <a:pt x="1111" y="612"/>
                  </a:lnTo>
                  <a:lnTo>
                    <a:pt x="1111" y="588"/>
                  </a:lnTo>
                  <a:lnTo>
                    <a:pt x="1115" y="602"/>
                  </a:lnTo>
                  <a:lnTo>
                    <a:pt x="1115" y="573"/>
                  </a:lnTo>
                  <a:lnTo>
                    <a:pt x="1115" y="588"/>
                  </a:lnTo>
                  <a:lnTo>
                    <a:pt x="1115" y="593"/>
                  </a:lnTo>
                  <a:lnTo>
                    <a:pt x="1115" y="578"/>
                  </a:lnTo>
                  <a:lnTo>
                    <a:pt x="1119" y="588"/>
                  </a:lnTo>
                  <a:lnTo>
                    <a:pt x="1119" y="573"/>
                  </a:lnTo>
                  <a:lnTo>
                    <a:pt x="1119" y="583"/>
                  </a:lnTo>
                  <a:lnTo>
                    <a:pt x="1119" y="617"/>
                  </a:lnTo>
                  <a:lnTo>
                    <a:pt x="1124" y="622"/>
                  </a:lnTo>
                  <a:lnTo>
                    <a:pt x="1124" y="602"/>
                  </a:lnTo>
                  <a:lnTo>
                    <a:pt x="1124" y="583"/>
                  </a:lnTo>
                  <a:lnTo>
                    <a:pt x="1124" y="617"/>
                  </a:lnTo>
                  <a:lnTo>
                    <a:pt x="1124" y="597"/>
                  </a:lnTo>
                  <a:lnTo>
                    <a:pt x="1128" y="607"/>
                  </a:lnTo>
                  <a:lnTo>
                    <a:pt x="1128" y="583"/>
                  </a:lnTo>
                  <a:lnTo>
                    <a:pt x="1128" y="602"/>
                  </a:lnTo>
                  <a:lnTo>
                    <a:pt x="1128" y="583"/>
                  </a:lnTo>
                  <a:lnTo>
                    <a:pt x="1128" y="602"/>
                  </a:lnTo>
                  <a:lnTo>
                    <a:pt x="1132" y="578"/>
                  </a:lnTo>
                  <a:lnTo>
                    <a:pt x="1132" y="607"/>
                  </a:lnTo>
                  <a:lnTo>
                    <a:pt x="1132" y="583"/>
                  </a:lnTo>
                  <a:lnTo>
                    <a:pt x="1132" y="607"/>
                  </a:lnTo>
                  <a:lnTo>
                    <a:pt x="1132" y="578"/>
                  </a:lnTo>
                  <a:lnTo>
                    <a:pt x="1136" y="583"/>
                  </a:lnTo>
                  <a:lnTo>
                    <a:pt x="1136" y="593"/>
                  </a:lnTo>
                  <a:lnTo>
                    <a:pt x="1136" y="597"/>
                  </a:lnTo>
                  <a:lnTo>
                    <a:pt x="1136" y="539"/>
                  </a:lnTo>
                  <a:lnTo>
                    <a:pt x="1140" y="588"/>
                  </a:lnTo>
                  <a:lnTo>
                    <a:pt x="1140" y="593"/>
                  </a:lnTo>
                  <a:lnTo>
                    <a:pt x="1140" y="568"/>
                  </a:lnTo>
                  <a:lnTo>
                    <a:pt x="1144" y="602"/>
                  </a:lnTo>
                  <a:lnTo>
                    <a:pt x="1144" y="554"/>
                  </a:lnTo>
                  <a:lnTo>
                    <a:pt x="1144" y="593"/>
                  </a:lnTo>
                  <a:lnTo>
                    <a:pt x="1144" y="597"/>
                  </a:lnTo>
                  <a:lnTo>
                    <a:pt x="1149" y="607"/>
                  </a:lnTo>
                  <a:lnTo>
                    <a:pt x="1149" y="612"/>
                  </a:lnTo>
                  <a:lnTo>
                    <a:pt x="1149" y="573"/>
                  </a:lnTo>
                  <a:lnTo>
                    <a:pt x="1149" y="583"/>
                  </a:lnTo>
                  <a:lnTo>
                    <a:pt x="1149" y="607"/>
                  </a:lnTo>
                  <a:lnTo>
                    <a:pt x="1153" y="602"/>
                  </a:lnTo>
                  <a:lnTo>
                    <a:pt x="1157" y="597"/>
                  </a:lnTo>
                  <a:lnTo>
                    <a:pt x="1157" y="593"/>
                  </a:lnTo>
                  <a:lnTo>
                    <a:pt x="1157" y="602"/>
                  </a:lnTo>
                  <a:lnTo>
                    <a:pt x="1157" y="583"/>
                  </a:lnTo>
                  <a:lnTo>
                    <a:pt x="1157" y="602"/>
                  </a:lnTo>
                  <a:lnTo>
                    <a:pt x="1161" y="607"/>
                  </a:lnTo>
                  <a:lnTo>
                    <a:pt x="1161" y="593"/>
                  </a:lnTo>
                  <a:lnTo>
                    <a:pt x="1161" y="612"/>
                  </a:lnTo>
                  <a:lnTo>
                    <a:pt x="1161" y="583"/>
                  </a:lnTo>
                  <a:lnTo>
                    <a:pt x="1161" y="602"/>
                  </a:lnTo>
                  <a:lnTo>
                    <a:pt x="1165" y="593"/>
                  </a:lnTo>
                  <a:lnTo>
                    <a:pt x="1165" y="627"/>
                  </a:lnTo>
                  <a:lnTo>
                    <a:pt x="1165" y="612"/>
                  </a:lnTo>
                  <a:lnTo>
                    <a:pt x="1165" y="597"/>
                  </a:lnTo>
                  <a:lnTo>
                    <a:pt x="1169" y="583"/>
                  </a:lnTo>
                  <a:lnTo>
                    <a:pt x="1169" y="602"/>
                  </a:lnTo>
                  <a:lnTo>
                    <a:pt x="1169" y="588"/>
                  </a:lnTo>
                  <a:lnTo>
                    <a:pt x="1169" y="597"/>
                  </a:lnTo>
                  <a:lnTo>
                    <a:pt x="1174" y="588"/>
                  </a:lnTo>
                  <a:lnTo>
                    <a:pt x="1174" y="597"/>
                  </a:lnTo>
                  <a:lnTo>
                    <a:pt x="1174" y="583"/>
                  </a:lnTo>
                  <a:lnTo>
                    <a:pt x="1178" y="588"/>
                  </a:lnTo>
                  <a:lnTo>
                    <a:pt x="1178" y="593"/>
                  </a:lnTo>
                  <a:lnTo>
                    <a:pt x="1178" y="612"/>
                  </a:lnTo>
                  <a:lnTo>
                    <a:pt x="1178" y="602"/>
                  </a:lnTo>
                  <a:lnTo>
                    <a:pt x="1178" y="593"/>
                  </a:lnTo>
                  <a:lnTo>
                    <a:pt x="1182" y="612"/>
                  </a:lnTo>
                  <a:lnTo>
                    <a:pt x="1182" y="602"/>
                  </a:lnTo>
                  <a:lnTo>
                    <a:pt x="1182" y="597"/>
                  </a:lnTo>
                  <a:lnTo>
                    <a:pt x="1182" y="578"/>
                  </a:lnTo>
                  <a:lnTo>
                    <a:pt x="1186" y="602"/>
                  </a:lnTo>
                  <a:lnTo>
                    <a:pt x="1186" y="583"/>
                  </a:lnTo>
                  <a:lnTo>
                    <a:pt x="1186" y="588"/>
                  </a:lnTo>
                  <a:lnTo>
                    <a:pt x="1186" y="597"/>
                  </a:lnTo>
                  <a:lnTo>
                    <a:pt x="1190" y="583"/>
                  </a:lnTo>
                  <a:lnTo>
                    <a:pt x="1190" y="602"/>
                  </a:lnTo>
                  <a:lnTo>
                    <a:pt x="1190" y="583"/>
                  </a:lnTo>
                  <a:lnTo>
                    <a:pt x="1190" y="588"/>
                  </a:lnTo>
                  <a:lnTo>
                    <a:pt x="1190" y="612"/>
                  </a:lnTo>
                  <a:lnTo>
                    <a:pt x="1195" y="588"/>
                  </a:lnTo>
                  <a:lnTo>
                    <a:pt x="1195" y="597"/>
                  </a:lnTo>
                  <a:lnTo>
                    <a:pt x="1195" y="593"/>
                  </a:lnTo>
                  <a:lnTo>
                    <a:pt x="1195" y="622"/>
                  </a:lnTo>
                  <a:lnTo>
                    <a:pt x="1199" y="583"/>
                  </a:lnTo>
                  <a:lnTo>
                    <a:pt x="1199" y="573"/>
                  </a:lnTo>
                  <a:lnTo>
                    <a:pt x="1199" y="583"/>
                  </a:lnTo>
                  <a:lnTo>
                    <a:pt x="1199" y="578"/>
                  </a:lnTo>
                  <a:lnTo>
                    <a:pt x="1203" y="573"/>
                  </a:lnTo>
                  <a:lnTo>
                    <a:pt x="1203" y="588"/>
                  </a:lnTo>
                  <a:lnTo>
                    <a:pt x="1203" y="593"/>
                  </a:lnTo>
                  <a:lnTo>
                    <a:pt x="1203" y="602"/>
                  </a:lnTo>
                  <a:lnTo>
                    <a:pt x="1203" y="573"/>
                  </a:lnTo>
                  <a:lnTo>
                    <a:pt x="1207" y="588"/>
                  </a:lnTo>
                  <a:lnTo>
                    <a:pt x="1207" y="563"/>
                  </a:lnTo>
                  <a:lnTo>
                    <a:pt x="1207" y="568"/>
                  </a:lnTo>
                  <a:lnTo>
                    <a:pt x="1207" y="554"/>
                  </a:lnTo>
                  <a:lnTo>
                    <a:pt x="1207" y="578"/>
                  </a:lnTo>
                  <a:lnTo>
                    <a:pt x="1211" y="573"/>
                  </a:lnTo>
                  <a:lnTo>
                    <a:pt x="1211" y="583"/>
                  </a:lnTo>
                  <a:lnTo>
                    <a:pt x="1211" y="568"/>
                  </a:lnTo>
                  <a:lnTo>
                    <a:pt x="1211" y="559"/>
                  </a:lnTo>
                  <a:lnTo>
                    <a:pt x="1215" y="563"/>
                  </a:lnTo>
                  <a:lnTo>
                    <a:pt x="1215" y="559"/>
                  </a:lnTo>
                  <a:lnTo>
                    <a:pt x="1220" y="549"/>
                  </a:lnTo>
                  <a:lnTo>
                    <a:pt x="1220" y="563"/>
                  </a:lnTo>
                  <a:lnTo>
                    <a:pt x="1220" y="549"/>
                  </a:lnTo>
                  <a:lnTo>
                    <a:pt x="1220" y="520"/>
                  </a:lnTo>
                  <a:lnTo>
                    <a:pt x="1220" y="515"/>
                  </a:lnTo>
                  <a:lnTo>
                    <a:pt x="1224" y="524"/>
                  </a:lnTo>
                  <a:lnTo>
                    <a:pt x="1224" y="490"/>
                  </a:lnTo>
                  <a:lnTo>
                    <a:pt x="1224" y="476"/>
                  </a:lnTo>
                  <a:lnTo>
                    <a:pt x="1224" y="456"/>
                  </a:lnTo>
                  <a:lnTo>
                    <a:pt x="1224" y="432"/>
                  </a:lnTo>
                  <a:lnTo>
                    <a:pt x="1228" y="403"/>
                  </a:lnTo>
                  <a:lnTo>
                    <a:pt x="1228" y="374"/>
                  </a:lnTo>
                  <a:lnTo>
                    <a:pt x="1228" y="364"/>
                  </a:lnTo>
                  <a:lnTo>
                    <a:pt x="1228" y="330"/>
                  </a:lnTo>
                  <a:lnTo>
                    <a:pt x="1232" y="277"/>
                  </a:lnTo>
                  <a:lnTo>
                    <a:pt x="1232" y="306"/>
                  </a:lnTo>
                  <a:lnTo>
                    <a:pt x="1232" y="325"/>
                  </a:lnTo>
                  <a:lnTo>
                    <a:pt x="1232" y="350"/>
                  </a:lnTo>
                  <a:lnTo>
                    <a:pt x="1232" y="359"/>
                  </a:lnTo>
                  <a:lnTo>
                    <a:pt x="1236" y="413"/>
                  </a:lnTo>
                  <a:lnTo>
                    <a:pt x="1236" y="403"/>
                  </a:lnTo>
                  <a:lnTo>
                    <a:pt x="1236" y="461"/>
                  </a:lnTo>
                  <a:lnTo>
                    <a:pt x="1236" y="466"/>
                  </a:lnTo>
                  <a:lnTo>
                    <a:pt x="1236" y="486"/>
                  </a:lnTo>
                  <a:lnTo>
                    <a:pt x="1241" y="510"/>
                  </a:lnTo>
                  <a:lnTo>
                    <a:pt x="1241" y="500"/>
                  </a:lnTo>
                  <a:lnTo>
                    <a:pt x="1241" y="539"/>
                  </a:lnTo>
                  <a:lnTo>
                    <a:pt x="1241" y="544"/>
                  </a:lnTo>
                  <a:lnTo>
                    <a:pt x="1241" y="539"/>
                  </a:lnTo>
                  <a:lnTo>
                    <a:pt x="1245" y="529"/>
                  </a:lnTo>
                  <a:lnTo>
                    <a:pt x="1245" y="563"/>
                  </a:lnTo>
                  <a:lnTo>
                    <a:pt x="1245" y="554"/>
                  </a:lnTo>
                  <a:lnTo>
                    <a:pt x="1245" y="568"/>
                  </a:lnTo>
                  <a:lnTo>
                    <a:pt x="1249" y="554"/>
                  </a:lnTo>
                  <a:lnTo>
                    <a:pt x="1249" y="563"/>
                  </a:lnTo>
                  <a:lnTo>
                    <a:pt x="1249" y="559"/>
                  </a:lnTo>
                  <a:lnTo>
                    <a:pt x="1249" y="578"/>
                  </a:lnTo>
                  <a:lnTo>
                    <a:pt x="1253" y="573"/>
                  </a:lnTo>
                  <a:lnTo>
                    <a:pt x="1253" y="593"/>
                  </a:lnTo>
                  <a:lnTo>
                    <a:pt x="1253" y="573"/>
                  </a:lnTo>
                  <a:lnTo>
                    <a:pt x="1253" y="588"/>
                  </a:lnTo>
                  <a:lnTo>
                    <a:pt x="1253" y="568"/>
                  </a:lnTo>
                  <a:lnTo>
                    <a:pt x="1257" y="588"/>
                  </a:lnTo>
                  <a:lnTo>
                    <a:pt x="1257" y="573"/>
                  </a:lnTo>
                  <a:lnTo>
                    <a:pt x="1257" y="578"/>
                  </a:lnTo>
                  <a:lnTo>
                    <a:pt x="1257" y="593"/>
                  </a:lnTo>
                  <a:lnTo>
                    <a:pt x="1261" y="612"/>
                  </a:lnTo>
                  <a:lnTo>
                    <a:pt x="1261" y="578"/>
                  </a:lnTo>
                  <a:lnTo>
                    <a:pt x="1261" y="617"/>
                  </a:lnTo>
                  <a:lnTo>
                    <a:pt x="1266" y="568"/>
                  </a:lnTo>
                  <a:lnTo>
                    <a:pt x="1266" y="607"/>
                  </a:lnTo>
                  <a:lnTo>
                    <a:pt x="1266" y="597"/>
                  </a:lnTo>
                  <a:lnTo>
                    <a:pt x="1266" y="612"/>
                  </a:lnTo>
                  <a:lnTo>
                    <a:pt x="1266" y="583"/>
                  </a:lnTo>
                  <a:lnTo>
                    <a:pt x="1270" y="597"/>
                  </a:lnTo>
                  <a:lnTo>
                    <a:pt x="1270" y="583"/>
                  </a:lnTo>
                  <a:lnTo>
                    <a:pt x="1270" y="593"/>
                  </a:lnTo>
                  <a:lnTo>
                    <a:pt x="1270" y="597"/>
                  </a:lnTo>
                  <a:lnTo>
                    <a:pt x="1270" y="607"/>
                  </a:lnTo>
                  <a:lnTo>
                    <a:pt x="1274" y="583"/>
                  </a:lnTo>
                  <a:lnTo>
                    <a:pt x="1274" y="593"/>
                  </a:lnTo>
                  <a:lnTo>
                    <a:pt x="1274" y="597"/>
                  </a:lnTo>
                  <a:lnTo>
                    <a:pt x="1274" y="573"/>
                  </a:lnTo>
                  <a:lnTo>
                    <a:pt x="1278" y="588"/>
                  </a:lnTo>
                  <a:lnTo>
                    <a:pt x="1278" y="607"/>
                  </a:lnTo>
                  <a:lnTo>
                    <a:pt x="1278" y="588"/>
                  </a:lnTo>
                  <a:lnTo>
                    <a:pt x="1278" y="593"/>
                  </a:lnTo>
                  <a:lnTo>
                    <a:pt x="1278" y="612"/>
                  </a:lnTo>
                  <a:lnTo>
                    <a:pt x="1282" y="588"/>
                  </a:lnTo>
                  <a:lnTo>
                    <a:pt x="1282" y="602"/>
                  </a:lnTo>
                  <a:lnTo>
                    <a:pt x="1282" y="612"/>
                  </a:lnTo>
                  <a:lnTo>
                    <a:pt x="1282" y="588"/>
                  </a:lnTo>
                  <a:lnTo>
                    <a:pt x="1282" y="597"/>
                  </a:lnTo>
                  <a:lnTo>
                    <a:pt x="1286" y="597"/>
                  </a:lnTo>
                  <a:lnTo>
                    <a:pt x="1286" y="563"/>
                  </a:lnTo>
                  <a:lnTo>
                    <a:pt x="1286" y="627"/>
                  </a:lnTo>
                  <a:lnTo>
                    <a:pt x="1286" y="593"/>
                  </a:lnTo>
                  <a:lnTo>
                    <a:pt x="1286" y="578"/>
                  </a:lnTo>
                  <a:lnTo>
                    <a:pt x="1291" y="593"/>
                  </a:lnTo>
                  <a:lnTo>
                    <a:pt x="1291" y="627"/>
                  </a:lnTo>
                  <a:lnTo>
                    <a:pt x="1291" y="578"/>
                  </a:lnTo>
                  <a:lnTo>
                    <a:pt x="1291" y="597"/>
                  </a:lnTo>
                  <a:lnTo>
                    <a:pt x="1295" y="602"/>
                  </a:lnTo>
                  <a:lnTo>
                    <a:pt x="1295" y="588"/>
                  </a:lnTo>
                  <a:lnTo>
                    <a:pt x="1295" y="593"/>
                  </a:lnTo>
                  <a:lnTo>
                    <a:pt x="1295" y="602"/>
                  </a:lnTo>
                  <a:lnTo>
                    <a:pt x="1295" y="588"/>
                  </a:lnTo>
                  <a:lnTo>
                    <a:pt x="1299" y="588"/>
                  </a:lnTo>
                  <a:lnTo>
                    <a:pt x="1299" y="578"/>
                  </a:lnTo>
                  <a:lnTo>
                    <a:pt x="1299" y="588"/>
                  </a:lnTo>
                  <a:lnTo>
                    <a:pt x="1299" y="597"/>
                  </a:lnTo>
                  <a:lnTo>
                    <a:pt x="1303" y="597"/>
                  </a:lnTo>
                  <a:lnTo>
                    <a:pt x="1303" y="612"/>
                  </a:lnTo>
                  <a:lnTo>
                    <a:pt x="1303" y="622"/>
                  </a:lnTo>
                  <a:lnTo>
                    <a:pt x="1303" y="597"/>
                  </a:lnTo>
                  <a:lnTo>
                    <a:pt x="1307" y="588"/>
                  </a:lnTo>
                  <a:lnTo>
                    <a:pt x="1307" y="602"/>
                  </a:lnTo>
                  <a:lnTo>
                    <a:pt x="1307" y="593"/>
                  </a:lnTo>
                  <a:lnTo>
                    <a:pt x="1312" y="578"/>
                  </a:lnTo>
                  <a:lnTo>
                    <a:pt x="1312" y="597"/>
                  </a:lnTo>
                  <a:lnTo>
                    <a:pt x="1312" y="588"/>
                  </a:lnTo>
                  <a:lnTo>
                    <a:pt x="1312" y="627"/>
                  </a:lnTo>
                  <a:lnTo>
                    <a:pt x="1312" y="607"/>
                  </a:lnTo>
                  <a:lnTo>
                    <a:pt x="1316" y="602"/>
                  </a:lnTo>
                  <a:lnTo>
                    <a:pt x="1316" y="612"/>
                  </a:lnTo>
                  <a:lnTo>
                    <a:pt x="1316" y="593"/>
                  </a:lnTo>
                  <a:lnTo>
                    <a:pt x="1320" y="578"/>
                  </a:lnTo>
                  <a:lnTo>
                    <a:pt x="1320" y="597"/>
                  </a:lnTo>
                  <a:lnTo>
                    <a:pt x="1320" y="578"/>
                  </a:lnTo>
                  <a:lnTo>
                    <a:pt x="1320" y="607"/>
                  </a:lnTo>
                  <a:lnTo>
                    <a:pt x="1324" y="593"/>
                  </a:lnTo>
                  <a:lnTo>
                    <a:pt x="1324" y="588"/>
                  </a:lnTo>
                  <a:lnTo>
                    <a:pt x="1324" y="602"/>
                  </a:lnTo>
                  <a:lnTo>
                    <a:pt x="1324" y="593"/>
                  </a:lnTo>
                  <a:lnTo>
                    <a:pt x="1324" y="597"/>
                  </a:lnTo>
                  <a:lnTo>
                    <a:pt x="1328" y="607"/>
                  </a:lnTo>
                  <a:lnTo>
                    <a:pt x="1328" y="602"/>
                  </a:lnTo>
                  <a:lnTo>
                    <a:pt x="1328" y="607"/>
                  </a:lnTo>
                  <a:lnTo>
                    <a:pt x="1328" y="622"/>
                  </a:lnTo>
                  <a:lnTo>
                    <a:pt x="1328" y="607"/>
                  </a:lnTo>
                  <a:lnTo>
                    <a:pt x="1332" y="593"/>
                  </a:lnTo>
                  <a:lnTo>
                    <a:pt x="1332" y="588"/>
                  </a:lnTo>
                  <a:lnTo>
                    <a:pt x="1332" y="597"/>
                  </a:lnTo>
                  <a:lnTo>
                    <a:pt x="1332" y="583"/>
                  </a:lnTo>
                  <a:lnTo>
                    <a:pt x="1332" y="597"/>
                  </a:lnTo>
                  <a:lnTo>
                    <a:pt x="1337" y="602"/>
                  </a:lnTo>
                  <a:lnTo>
                    <a:pt x="1337" y="583"/>
                  </a:lnTo>
                  <a:lnTo>
                    <a:pt x="1337" y="573"/>
                  </a:lnTo>
                  <a:lnTo>
                    <a:pt x="1337" y="583"/>
                  </a:lnTo>
                  <a:lnTo>
                    <a:pt x="1341" y="573"/>
                  </a:lnTo>
                  <a:lnTo>
                    <a:pt x="1341" y="612"/>
                  </a:lnTo>
                  <a:lnTo>
                    <a:pt x="1341" y="578"/>
                  </a:lnTo>
                  <a:lnTo>
                    <a:pt x="1341" y="593"/>
                  </a:lnTo>
                  <a:lnTo>
                    <a:pt x="1345" y="607"/>
                  </a:lnTo>
                  <a:lnTo>
                    <a:pt x="1345" y="597"/>
                  </a:lnTo>
                  <a:lnTo>
                    <a:pt x="1345" y="602"/>
                  </a:lnTo>
                  <a:lnTo>
                    <a:pt x="1345" y="597"/>
                  </a:lnTo>
                  <a:lnTo>
                    <a:pt x="1349" y="588"/>
                  </a:lnTo>
                  <a:lnTo>
                    <a:pt x="1349" y="578"/>
                  </a:lnTo>
                  <a:lnTo>
                    <a:pt x="1349" y="602"/>
                  </a:lnTo>
                  <a:lnTo>
                    <a:pt x="1349" y="607"/>
                  </a:lnTo>
                  <a:lnTo>
                    <a:pt x="1349" y="593"/>
                  </a:lnTo>
                  <a:lnTo>
                    <a:pt x="1353" y="617"/>
                  </a:lnTo>
                  <a:lnTo>
                    <a:pt x="1353" y="627"/>
                  </a:lnTo>
                  <a:lnTo>
                    <a:pt x="1353" y="578"/>
                  </a:lnTo>
                  <a:lnTo>
                    <a:pt x="1353" y="617"/>
                  </a:lnTo>
                  <a:lnTo>
                    <a:pt x="1357" y="612"/>
                  </a:lnTo>
                  <a:lnTo>
                    <a:pt x="1357" y="593"/>
                  </a:lnTo>
                  <a:lnTo>
                    <a:pt x="1357" y="617"/>
                  </a:lnTo>
                  <a:lnTo>
                    <a:pt x="1357" y="597"/>
                  </a:lnTo>
                  <a:lnTo>
                    <a:pt x="1362" y="578"/>
                  </a:lnTo>
                  <a:lnTo>
                    <a:pt x="1362" y="617"/>
                  </a:lnTo>
                  <a:lnTo>
                    <a:pt x="1362" y="597"/>
                  </a:lnTo>
                  <a:lnTo>
                    <a:pt x="1366" y="602"/>
                  </a:lnTo>
                  <a:lnTo>
                    <a:pt x="1366" y="607"/>
                  </a:lnTo>
                  <a:lnTo>
                    <a:pt x="1366" y="578"/>
                  </a:lnTo>
                  <a:lnTo>
                    <a:pt x="1366" y="602"/>
                  </a:lnTo>
                  <a:lnTo>
                    <a:pt x="1366" y="583"/>
                  </a:lnTo>
                  <a:lnTo>
                    <a:pt x="1370" y="602"/>
                  </a:lnTo>
                  <a:lnTo>
                    <a:pt x="1370" y="612"/>
                  </a:lnTo>
                  <a:lnTo>
                    <a:pt x="1370" y="622"/>
                  </a:lnTo>
                  <a:lnTo>
                    <a:pt x="1370" y="583"/>
                  </a:lnTo>
                  <a:lnTo>
                    <a:pt x="1374" y="588"/>
                  </a:lnTo>
                  <a:lnTo>
                    <a:pt x="1374" y="593"/>
                  </a:lnTo>
                  <a:lnTo>
                    <a:pt x="1374" y="617"/>
                  </a:lnTo>
                  <a:lnTo>
                    <a:pt x="1374" y="573"/>
                  </a:lnTo>
                  <a:lnTo>
                    <a:pt x="1374" y="583"/>
                  </a:lnTo>
                  <a:lnTo>
                    <a:pt x="1378" y="593"/>
                  </a:lnTo>
                  <a:lnTo>
                    <a:pt x="1378" y="617"/>
                  </a:lnTo>
                  <a:lnTo>
                    <a:pt x="1378" y="588"/>
                  </a:lnTo>
                  <a:lnTo>
                    <a:pt x="1378" y="593"/>
                  </a:lnTo>
                  <a:lnTo>
                    <a:pt x="1378" y="607"/>
                  </a:lnTo>
                  <a:lnTo>
                    <a:pt x="1383" y="568"/>
                  </a:lnTo>
                  <a:lnTo>
                    <a:pt x="1383" y="602"/>
                  </a:lnTo>
                  <a:lnTo>
                    <a:pt x="1383" y="617"/>
                  </a:lnTo>
                  <a:lnTo>
                    <a:pt x="1383" y="597"/>
                  </a:lnTo>
                  <a:lnTo>
                    <a:pt x="1387" y="578"/>
                  </a:lnTo>
                  <a:lnTo>
                    <a:pt x="1387" y="622"/>
                  </a:lnTo>
                  <a:lnTo>
                    <a:pt x="1387" y="578"/>
                  </a:lnTo>
                  <a:lnTo>
                    <a:pt x="1387" y="597"/>
                  </a:lnTo>
                  <a:lnTo>
                    <a:pt x="1387" y="593"/>
                  </a:lnTo>
                  <a:lnTo>
                    <a:pt x="1391" y="588"/>
                  </a:lnTo>
                  <a:lnTo>
                    <a:pt x="1391" y="583"/>
                  </a:lnTo>
                  <a:lnTo>
                    <a:pt x="1391" y="597"/>
                  </a:lnTo>
                  <a:lnTo>
                    <a:pt x="1395" y="588"/>
                  </a:lnTo>
                  <a:lnTo>
                    <a:pt x="1395" y="573"/>
                  </a:lnTo>
                  <a:lnTo>
                    <a:pt x="1395" y="607"/>
                  </a:lnTo>
                  <a:lnTo>
                    <a:pt x="1395" y="612"/>
                  </a:lnTo>
                  <a:lnTo>
                    <a:pt x="1395" y="583"/>
                  </a:lnTo>
                  <a:lnTo>
                    <a:pt x="1399" y="578"/>
                  </a:lnTo>
                  <a:lnTo>
                    <a:pt x="1399" y="612"/>
                  </a:lnTo>
                  <a:lnTo>
                    <a:pt x="1399" y="597"/>
                  </a:lnTo>
                  <a:lnTo>
                    <a:pt x="1399" y="602"/>
                  </a:lnTo>
                  <a:lnTo>
                    <a:pt x="1403" y="597"/>
                  </a:lnTo>
                  <a:lnTo>
                    <a:pt x="1403" y="593"/>
                  </a:lnTo>
                  <a:lnTo>
                    <a:pt x="1403" y="588"/>
                  </a:lnTo>
                  <a:lnTo>
                    <a:pt x="1403" y="612"/>
                  </a:lnTo>
                  <a:lnTo>
                    <a:pt x="1403" y="597"/>
                  </a:lnTo>
                  <a:lnTo>
                    <a:pt x="1408" y="602"/>
                  </a:lnTo>
                  <a:lnTo>
                    <a:pt x="1408" y="588"/>
                  </a:lnTo>
                  <a:lnTo>
                    <a:pt x="1408" y="583"/>
                  </a:lnTo>
                  <a:lnTo>
                    <a:pt x="1408" y="588"/>
                  </a:lnTo>
                  <a:lnTo>
                    <a:pt x="1412" y="578"/>
                  </a:lnTo>
                  <a:lnTo>
                    <a:pt x="1412" y="588"/>
                  </a:lnTo>
                  <a:lnTo>
                    <a:pt x="1412" y="602"/>
                  </a:lnTo>
                  <a:lnTo>
                    <a:pt x="1412" y="612"/>
                  </a:lnTo>
                  <a:lnTo>
                    <a:pt x="1412" y="583"/>
                  </a:lnTo>
                  <a:lnTo>
                    <a:pt x="1416" y="597"/>
                  </a:lnTo>
                  <a:lnTo>
                    <a:pt x="1416" y="578"/>
                  </a:lnTo>
                  <a:lnTo>
                    <a:pt x="1416" y="597"/>
                  </a:lnTo>
                  <a:lnTo>
                    <a:pt x="1416" y="593"/>
                  </a:lnTo>
                  <a:lnTo>
                    <a:pt x="1420" y="578"/>
                  </a:lnTo>
                  <a:lnTo>
                    <a:pt x="1420" y="607"/>
                  </a:lnTo>
                  <a:lnTo>
                    <a:pt x="1420" y="627"/>
                  </a:lnTo>
                  <a:lnTo>
                    <a:pt x="1420" y="607"/>
                  </a:lnTo>
                  <a:lnTo>
                    <a:pt x="1424" y="578"/>
                  </a:lnTo>
                  <a:lnTo>
                    <a:pt x="1424" y="597"/>
                  </a:lnTo>
                  <a:lnTo>
                    <a:pt x="1424" y="578"/>
                  </a:lnTo>
                  <a:lnTo>
                    <a:pt x="1424" y="593"/>
                  </a:lnTo>
                  <a:lnTo>
                    <a:pt x="1429" y="612"/>
                  </a:lnTo>
                  <a:lnTo>
                    <a:pt x="1429" y="597"/>
                  </a:lnTo>
                  <a:lnTo>
                    <a:pt x="1429" y="588"/>
                  </a:lnTo>
                  <a:lnTo>
                    <a:pt x="1433" y="597"/>
                  </a:lnTo>
                  <a:lnTo>
                    <a:pt x="1433" y="602"/>
                  </a:lnTo>
                  <a:lnTo>
                    <a:pt x="1433" y="607"/>
                  </a:lnTo>
                  <a:lnTo>
                    <a:pt x="1433" y="612"/>
                  </a:lnTo>
                  <a:lnTo>
                    <a:pt x="1433" y="593"/>
                  </a:lnTo>
                  <a:lnTo>
                    <a:pt x="1437" y="593"/>
                  </a:lnTo>
                  <a:lnTo>
                    <a:pt x="1437" y="612"/>
                  </a:lnTo>
                  <a:lnTo>
                    <a:pt x="1437" y="607"/>
                  </a:lnTo>
                  <a:lnTo>
                    <a:pt x="1437" y="578"/>
                  </a:lnTo>
                  <a:lnTo>
                    <a:pt x="1441" y="593"/>
                  </a:lnTo>
                  <a:lnTo>
                    <a:pt x="1441" y="602"/>
                  </a:lnTo>
                  <a:lnTo>
                    <a:pt x="1441" y="583"/>
                  </a:lnTo>
                  <a:lnTo>
                    <a:pt x="1441" y="597"/>
                  </a:lnTo>
                  <a:lnTo>
                    <a:pt x="1445" y="583"/>
                  </a:lnTo>
                  <a:lnTo>
                    <a:pt x="1445" y="597"/>
                  </a:lnTo>
                  <a:lnTo>
                    <a:pt x="1445" y="617"/>
                  </a:lnTo>
                  <a:lnTo>
                    <a:pt x="1445" y="602"/>
                  </a:lnTo>
                  <a:lnTo>
                    <a:pt x="1449" y="593"/>
                  </a:lnTo>
                  <a:lnTo>
                    <a:pt x="1449" y="602"/>
                  </a:lnTo>
                  <a:lnTo>
                    <a:pt x="1449" y="583"/>
                  </a:lnTo>
                  <a:lnTo>
                    <a:pt x="1449" y="602"/>
                  </a:lnTo>
                  <a:lnTo>
                    <a:pt x="1449" y="607"/>
                  </a:lnTo>
                  <a:lnTo>
                    <a:pt x="1454" y="593"/>
                  </a:lnTo>
                  <a:lnTo>
                    <a:pt x="1454" y="607"/>
                  </a:lnTo>
                  <a:lnTo>
                    <a:pt x="1454" y="578"/>
                  </a:lnTo>
                  <a:lnTo>
                    <a:pt x="1454" y="588"/>
                  </a:lnTo>
                  <a:lnTo>
                    <a:pt x="1458" y="602"/>
                  </a:lnTo>
                  <a:lnTo>
                    <a:pt x="1458" y="607"/>
                  </a:lnTo>
                  <a:lnTo>
                    <a:pt x="1458" y="588"/>
                  </a:lnTo>
                  <a:lnTo>
                    <a:pt x="1458" y="593"/>
                  </a:lnTo>
                  <a:lnTo>
                    <a:pt x="1462" y="588"/>
                  </a:lnTo>
                  <a:lnTo>
                    <a:pt x="1462" y="593"/>
                  </a:lnTo>
                  <a:lnTo>
                    <a:pt x="1462" y="607"/>
                  </a:lnTo>
                  <a:lnTo>
                    <a:pt x="1462" y="578"/>
                  </a:lnTo>
                  <a:lnTo>
                    <a:pt x="1466" y="617"/>
                  </a:lnTo>
                  <a:lnTo>
                    <a:pt x="1466" y="588"/>
                  </a:lnTo>
                  <a:lnTo>
                    <a:pt x="1466" y="578"/>
                  </a:lnTo>
                  <a:lnTo>
                    <a:pt x="1466" y="631"/>
                  </a:lnTo>
                  <a:lnTo>
                    <a:pt x="1466" y="578"/>
                  </a:lnTo>
                  <a:lnTo>
                    <a:pt x="1470" y="597"/>
                  </a:lnTo>
                  <a:lnTo>
                    <a:pt x="1470" y="607"/>
                  </a:lnTo>
                  <a:lnTo>
                    <a:pt x="1470" y="573"/>
                  </a:lnTo>
                  <a:lnTo>
                    <a:pt x="1470" y="593"/>
                  </a:lnTo>
                  <a:lnTo>
                    <a:pt x="1474" y="593"/>
                  </a:lnTo>
                  <a:lnTo>
                    <a:pt x="1474" y="573"/>
                  </a:lnTo>
                  <a:lnTo>
                    <a:pt x="1474" y="593"/>
                  </a:lnTo>
                  <a:lnTo>
                    <a:pt x="1474" y="597"/>
                  </a:lnTo>
                  <a:lnTo>
                    <a:pt x="1479" y="593"/>
                  </a:lnTo>
                  <a:lnTo>
                    <a:pt x="1479" y="578"/>
                  </a:lnTo>
                  <a:lnTo>
                    <a:pt x="1479" y="607"/>
                  </a:lnTo>
                  <a:lnTo>
                    <a:pt x="1479" y="602"/>
                  </a:lnTo>
                  <a:lnTo>
                    <a:pt x="1483" y="588"/>
                  </a:lnTo>
                  <a:lnTo>
                    <a:pt x="1483" y="593"/>
                  </a:lnTo>
                  <a:lnTo>
                    <a:pt x="1483" y="597"/>
                  </a:lnTo>
                  <a:lnTo>
                    <a:pt x="1483" y="578"/>
                  </a:lnTo>
                  <a:lnTo>
                    <a:pt x="1487" y="607"/>
                  </a:lnTo>
                  <a:lnTo>
                    <a:pt x="1487" y="597"/>
                  </a:lnTo>
                  <a:lnTo>
                    <a:pt x="1487" y="607"/>
                  </a:lnTo>
                  <a:lnTo>
                    <a:pt x="1491" y="597"/>
                  </a:lnTo>
                  <a:lnTo>
                    <a:pt x="1491" y="607"/>
                  </a:lnTo>
                  <a:lnTo>
                    <a:pt x="1491" y="602"/>
                  </a:lnTo>
                  <a:lnTo>
                    <a:pt x="1491" y="583"/>
                  </a:lnTo>
                  <a:lnTo>
                    <a:pt x="1495" y="602"/>
                  </a:lnTo>
                  <a:lnTo>
                    <a:pt x="1495" y="607"/>
                  </a:lnTo>
                  <a:lnTo>
                    <a:pt x="1495" y="597"/>
                  </a:lnTo>
                  <a:lnTo>
                    <a:pt x="1495" y="602"/>
                  </a:lnTo>
                  <a:lnTo>
                    <a:pt x="1495" y="597"/>
                  </a:lnTo>
                  <a:lnTo>
                    <a:pt x="1500" y="617"/>
                  </a:lnTo>
                  <a:lnTo>
                    <a:pt x="1500" y="622"/>
                  </a:lnTo>
                  <a:lnTo>
                    <a:pt x="1500" y="602"/>
                  </a:lnTo>
                  <a:lnTo>
                    <a:pt x="1500" y="607"/>
                  </a:lnTo>
                  <a:lnTo>
                    <a:pt x="1500" y="622"/>
                  </a:lnTo>
                  <a:lnTo>
                    <a:pt x="1504" y="612"/>
                  </a:lnTo>
                  <a:lnTo>
                    <a:pt x="1504" y="607"/>
                  </a:lnTo>
                  <a:lnTo>
                    <a:pt x="1504" y="588"/>
                  </a:lnTo>
                  <a:lnTo>
                    <a:pt x="1504" y="583"/>
                  </a:lnTo>
                  <a:lnTo>
                    <a:pt x="1504" y="607"/>
                  </a:lnTo>
                  <a:lnTo>
                    <a:pt x="1508" y="588"/>
                  </a:lnTo>
                  <a:lnTo>
                    <a:pt x="1508" y="607"/>
                  </a:lnTo>
                  <a:lnTo>
                    <a:pt x="1508" y="612"/>
                  </a:lnTo>
                  <a:lnTo>
                    <a:pt x="1512" y="602"/>
                  </a:lnTo>
                  <a:lnTo>
                    <a:pt x="1512" y="622"/>
                  </a:lnTo>
                  <a:lnTo>
                    <a:pt x="1512" y="607"/>
                  </a:lnTo>
                  <a:lnTo>
                    <a:pt x="1512" y="588"/>
                  </a:lnTo>
                  <a:lnTo>
                    <a:pt x="1516" y="597"/>
                  </a:lnTo>
                  <a:lnTo>
                    <a:pt x="1516" y="593"/>
                  </a:lnTo>
                  <a:lnTo>
                    <a:pt x="1520" y="588"/>
                  </a:lnTo>
                  <a:lnTo>
                    <a:pt x="1520" y="578"/>
                  </a:lnTo>
                  <a:lnTo>
                    <a:pt x="1520" y="588"/>
                  </a:lnTo>
                  <a:lnTo>
                    <a:pt x="1520" y="573"/>
                  </a:lnTo>
                  <a:lnTo>
                    <a:pt x="1520" y="607"/>
                  </a:lnTo>
                  <a:lnTo>
                    <a:pt x="1525" y="607"/>
                  </a:lnTo>
                  <a:lnTo>
                    <a:pt x="1525" y="593"/>
                  </a:lnTo>
                  <a:lnTo>
                    <a:pt x="1525" y="573"/>
                  </a:lnTo>
                  <a:lnTo>
                    <a:pt x="1525" y="602"/>
                  </a:lnTo>
                  <a:lnTo>
                    <a:pt x="1529" y="578"/>
                  </a:lnTo>
                  <a:lnTo>
                    <a:pt x="1529" y="588"/>
                  </a:lnTo>
                  <a:lnTo>
                    <a:pt x="1529" y="607"/>
                  </a:lnTo>
                  <a:lnTo>
                    <a:pt x="1529" y="597"/>
                  </a:lnTo>
                  <a:lnTo>
                    <a:pt x="1533" y="617"/>
                  </a:lnTo>
                  <a:lnTo>
                    <a:pt x="1533" y="588"/>
                  </a:lnTo>
                  <a:lnTo>
                    <a:pt x="1533" y="578"/>
                  </a:lnTo>
                  <a:lnTo>
                    <a:pt x="1533" y="573"/>
                  </a:lnTo>
                  <a:lnTo>
                    <a:pt x="1533" y="578"/>
                  </a:lnTo>
                  <a:lnTo>
                    <a:pt x="1537" y="588"/>
                  </a:lnTo>
                  <a:lnTo>
                    <a:pt x="1537" y="607"/>
                  </a:lnTo>
                  <a:lnTo>
                    <a:pt x="1537" y="593"/>
                  </a:lnTo>
                  <a:lnTo>
                    <a:pt x="1541" y="593"/>
                  </a:lnTo>
                  <a:lnTo>
                    <a:pt x="1541" y="612"/>
                  </a:lnTo>
                  <a:lnTo>
                    <a:pt x="1541" y="588"/>
                  </a:lnTo>
                  <a:lnTo>
                    <a:pt x="1541" y="612"/>
                  </a:lnTo>
                  <a:lnTo>
                    <a:pt x="1541" y="588"/>
                  </a:lnTo>
                  <a:lnTo>
                    <a:pt x="1545" y="602"/>
                  </a:lnTo>
                  <a:lnTo>
                    <a:pt x="1545" y="593"/>
                  </a:lnTo>
                  <a:lnTo>
                    <a:pt x="1545" y="588"/>
                  </a:lnTo>
                  <a:lnTo>
                    <a:pt x="1545" y="617"/>
                  </a:lnTo>
                  <a:lnTo>
                    <a:pt x="1545" y="602"/>
                  </a:lnTo>
                  <a:lnTo>
                    <a:pt x="1550" y="597"/>
                  </a:lnTo>
                  <a:lnTo>
                    <a:pt x="1550" y="588"/>
                  </a:lnTo>
                  <a:lnTo>
                    <a:pt x="1550" y="578"/>
                  </a:lnTo>
                  <a:lnTo>
                    <a:pt x="1554" y="583"/>
                  </a:lnTo>
                  <a:lnTo>
                    <a:pt x="1554" y="593"/>
                  </a:lnTo>
                  <a:lnTo>
                    <a:pt x="1554" y="573"/>
                  </a:lnTo>
                  <a:lnTo>
                    <a:pt x="1558" y="588"/>
                  </a:lnTo>
                  <a:lnTo>
                    <a:pt x="1558" y="597"/>
                  </a:lnTo>
                  <a:lnTo>
                    <a:pt x="1558" y="593"/>
                  </a:lnTo>
                  <a:lnTo>
                    <a:pt x="1558" y="602"/>
                  </a:lnTo>
                  <a:lnTo>
                    <a:pt x="1558" y="617"/>
                  </a:lnTo>
                  <a:lnTo>
                    <a:pt x="1562" y="602"/>
                  </a:lnTo>
                  <a:lnTo>
                    <a:pt x="1562" y="597"/>
                  </a:lnTo>
                  <a:lnTo>
                    <a:pt x="1566" y="617"/>
                  </a:lnTo>
                  <a:lnTo>
                    <a:pt x="1566" y="593"/>
                  </a:lnTo>
                  <a:lnTo>
                    <a:pt x="1566" y="588"/>
                  </a:lnTo>
                  <a:lnTo>
                    <a:pt x="1566" y="583"/>
                  </a:lnTo>
                  <a:lnTo>
                    <a:pt x="1566" y="602"/>
                  </a:lnTo>
                  <a:lnTo>
                    <a:pt x="1571" y="622"/>
                  </a:lnTo>
                  <a:lnTo>
                    <a:pt x="1571" y="602"/>
                  </a:lnTo>
                  <a:lnTo>
                    <a:pt x="1571" y="583"/>
                  </a:lnTo>
                  <a:lnTo>
                    <a:pt x="1575" y="588"/>
                  </a:lnTo>
                  <a:lnTo>
                    <a:pt x="1575" y="597"/>
                  </a:lnTo>
                  <a:lnTo>
                    <a:pt x="1575" y="617"/>
                  </a:lnTo>
                  <a:lnTo>
                    <a:pt x="1575" y="612"/>
                  </a:lnTo>
                  <a:lnTo>
                    <a:pt x="1575" y="593"/>
                  </a:lnTo>
                  <a:lnTo>
                    <a:pt x="1579" y="563"/>
                  </a:lnTo>
                  <a:lnTo>
                    <a:pt x="1579" y="617"/>
                  </a:lnTo>
                  <a:lnTo>
                    <a:pt x="1579" y="607"/>
                  </a:lnTo>
                  <a:lnTo>
                    <a:pt x="1579" y="597"/>
                  </a:lnTo>
                  <a:lnTo>
                    <a:pt x="1583" y="597"/>
                  </a:lnTo>
                  <a:lnTo>
                    <a:pt x="1583" y="617"/>
                  </a:lnTo>
                  <a:lnTo>
                    <a:pt x="1583" y="602"/>
                  </a:lnTo>
                  <a:lnTo>
                    <a:pt x="1583" y="622"/>
                  </a:lnTo>
                  <a:lnTo>
                    <a:pt x="1587" y="607"/>
                  </a:lnTo>
                  <a:lnTo>
                    <a:pt x="1587" y="597"/>
                  </a:lnTo>
                  <a:lnTo>
                    <a:pt x="1587" y="607"/>
                  </a:lnTo>
                  <a:lnTo>
                    <a:pt x="1587" y="593"/>
                  </a:lnTo>
                  <a:lnTo>
                    <a:pt x="1587" y="578"/>
                  </a:lnTo>
                  <a:lnTo>
                    <a:pt x="1591" y="607"/>
                  </a:lnTo>
                  <a:lnTo>
                    <a:pt x="1591" y="602"/>
                  </a:lnTo>
                  <a:lnTo>
                    <a:pt x="1591" y="593"/>
                  </a:lnTo>
                  <a:lnTo>
                    <a:pt x="1591" y="617"/>
                  </a:lnTo>
                  <a:lnTo>
                    <a:pt x="1591" y="588"/>
                  </a:lnTo>
                  <a:lnTo>
                    <a:pt x="1596" y="593"/>
                  </a:lnTo>
                  <a:lnTo>
                    <a:pt x="1596" y="622"/>
                  </a:lnTo>
                  <a:lnTo>
                    <a:pt x="1596" y="593"/>
                  </a:lnTo>
                  <a:lnTo>
                    <a:pt x="1596" y="597"/>
                  </a:lnTo>
                  <a:lnTo>
                    <a:pt x="1600" y="612"/>
                  </a:lnTo>
                  <a:lnTo>
                    <a:pt x="1600" y="593"/>
                  </a:lnTo>
                  <a:lnTo>
                    <a:pt x="1600" y="607"/>
                  </a:lnTo>
                  <a:lnTo>
                    <a:pt x="1600" y="588"/>
                  </a:lnTo>
                  <a:lnTo>
                    <a:pt x="1604" y="617"/>
                  </a:lnTo>
                  <a:lnTo>
                    <a:pt x="1604" y="607"/>
                  </a:lnTo>
                  <a:lnTo>
                    <a:pt x="1604" y="602"/>
                  </a:lnTo>
                  <a:lnTo>
                    <a:pt x="1604" y="588"/>
                  </a:lnTo>
                  <a:lnTo>
                    <a:pt x="1604" y="597"/>
                  </a:lnTo>
                  <a:lnTo>
                    <a:pt x="1608" y="597"/>
                  </a:lnTo>
                  <a:lnTo>
                    <a:pt x="1608" y="617"/>
                  </a:lnTo>
                  <a:lnTo>
                    <a:pt x="1608" y="588"/>
                  </a:lnTo>
                  <a:lnTo>
                    <a:pt x="1608" y="607"/>
                  </a:lnTo>
                  <a:lnTo>
                    <a:pt x="1612" y="602"/>
                  </a:lnTo>
                  <a:lnTo>
                    <a:pt x="1612" y="597"/>
                  </a:lnTo>
                  <a:lnTo>
                    <a:pt x="1612" y="583"/>
                  </a:lnTo>
                  <a:lnTo>
                    <a:pt x="1612" y="588"/>
                  </a:lnTo>
                  <a:lnTo>
                    <a:pt x="1612" y="612"/>
                  </a:lnTo>
                  <a:lnTo>
                    <a:pt x="1616" y="597"/>
                  </a:lnTo>
                  <a:lnTo>
                    <a:pt x="1616" y="617"/>
                  </a:lnTo>
                  <a:lnTo>
                    <a:pt x="1616" y="602"/>
                  </a:lnTo>
                  <a:lnTo>
                    <a:pt x="1616" y="588"/>
                  </a:lnTo>
                  <a:lnTo>
                    <a:pt x="1621" y="597"/>
                  </a:lnTo>
                  <a:lnTo>
                    <a:pt x="1621" y="602"/>
                  </a:lnTo>
                  <a:lnTo>
                    <a:pt x="1621" y="583"/>
                  </a:lnTo>
                  <a:lnTo>
                    <a:pt x="1621" y="588"/>
                  </a:lnTo>
                  <a:lnTo>
                    <a:pt x="1621" y="602"/>
                  </a:lnTo>
                  <a:lnTo>
                    <a:pt x="1625" y="607"/>
                  </a:lnTo>
                  <a:lnTo>
                    <a:pt x="1625" y="588"/>
                  </a:lnTo>
                  <a:lnTo>
                    <a:pt x="1625" y="597"/>
                  </a:lnTo>
                  <a:lnTo>
                    <a:pt x="1625" y="593"/>
                  </a:lnTo>
                  <a:lnTo>
                    <a:pt x="1629" y="588"/>
                  </a:lnTo>
                  <a:lnTo>
                    <a:pt x="1629" y="583"/>
                  </a:lnTo>
                  <a:lnTo>
                    <a:pt x="1629" y="597"/>
                  </a:lnTo>
                  <a:lnTo>
                    <a:pt x="1633" y="612"/>
                  </a:lnTo>
                  <a:lnTo>
                    <a:pt x="1633" y="602"/>
                  </a:lnTo>
                  <a:lnTo>
                    <a:pt x="1633" y="588"/>
                  </a:lnTo>
                  <a:lnTo>
                    <a:pt x="1633" y="583"/>
                  </a:lnTo>
                  <a:lnTo>
                    <a:pt x="1633" y="612"/>
                  </a:lnTo>
                  <a:lnTo>
                    <a:pt x="1637" y="583"/>
                  </a:lnTo>
                  <a:lnTo>
                    <a:pt x="1637" y="593"/>
                  </a:lnTo>
                  <a:lnTo>
                    <a:pt x="1637" y="578"/>
                  </a:lnTo>
                  <a:lnTo>
                    <a:pt x="1637" y="612"/>
                  </a:lnTo>
                  <a:lnTo>
                    <a:pt x="1637" y="578"/>
                  </a:lnTo>
                  <a:lnTo>
                    <a:pt x="1642" y="597"/>
                  </a:lnTo>
                  <a:lnTo>
                    <a:pt x="1642" y="573"/>
                  </a:lnTo>
                  <a:lnTo>
                    <a:pt x="1642" y="588"/>
                  </a:lnTo>
                  <a:lnTo>
                    <a:pt x="1642" y="597"/>
                  </a:lnTo>
                  <a:lnTo>
                    <a:pt x="1642" y="578"/>
                  </a:lnTo>
                  <a:lnTo>
                    <a:pt x="1646" y="573"/>
                  </a:lnTo>
                  <a:lnTo>
                    <a:pt x="1646" y="607"/>
                  </a:lnTo>
                  <a:lnTo>
                    <a:pt x="1646" y="583"/>
                  </a:lnTo>
                  <a:lnTo>
                    <a:pt x="1646" y="593"/>
                  </a:lnTo>
                  <a:lnTo>
                    <a:pt x="1650" y="607"/>
                  </a:lnTo>
                  <a:lnTo>
                    <a:pt x="1650" y="593"/>
                  </a:lnTo>
                  <a:lnTo>
                    <a:pt x="1650" y="588"/>
                  </a:lnTo>
                  <a:lnTo>
                    <a:pt x="1650" y="612"/>
                  </a:lnTo>
                  <a:lnTo>
                    <a:pt x="1650" y="593"/>
                  </a:lnTo>
                  <a:lnTo>
                    <a:pt x="1654" y="583"/>
                  </a:lnTo>
                  <a:lnTo>
                    <a:pt x="1654" y="602"/>
                  </a:lnTo>
                  <a:lnTo>
                    <a:pt x="1654" y="583"/>
                  </a:lnTo>
                  <a:lnTo>
                    <a:pt x="1654" y="593"/>
                  </a:lnTo>
                  <a:lnTo>
                    <a:pt x="1658" y="617"/>
                  </a:lnTo>
                  <a:lnTo>
                    <a:pt x="1658" y="583"/>
                  </a:lnTo>
                  <a:lnTo>
                    <a:pt x="1658" y="588"/>
                  </a:lnTo>
                  <a:lnTo>
                    <a:pt x="1658" y="607"/>
                  </a:lnTo>
                  <a:lnTo>
                    <a:pt x="1662" y="588"/>
                  </a:lnTo>
                  <a:lnTo>
                    <a:pt x="1662" y="612"/>
                  </a:lnTo>
                  <a:lnTo>
                    <a:pt x="1662" y="597"/>
                  </a:lnTo>
                  <a:lnTo>
                    <a:pt x="1667" y="593"/>
                  </a:lnTo>
                  <a:lnTo>
                    <a:pt x="1667" y="607"/>
                  </a:lnTo>
                  <a:lnTo>
                    <a:pt x="1667" y="622"/>
                  </a:lnTo>
                  <a:lnTo>
                    <a:pt x="1667" y="578"/>
                  </a:lnTo>
                  <a:lnTo>
                    <a:pt x="1667" y="583"/>
                  </a:lnTo>
                  <a:lnTo>
                    <a:pt x="1671" y="607"/>
                  </a:lnTo>
                  <a:lnTo>
                    <a:pt x="1671" y="583"/>
                  </a:lnTo>
                  <a:lnTo>
                    <a:pt x="1671" y="578"/>
                  </a:lnTo>
                  <a:lnTo>
                    <a:pt x="1671" y="588"/>
                  </a:lnTo>
                  <a:lnTo>
                    <a:pt x="1671" y="597"/>
                  </a:lnTo>
                  <a:lnTo>
                    <a:pt x="1675" y="583"/>
                  </a:lnTo>
                  <a:lnTo>
                    <a:pt x="1675" y="597"/>
                  </a:lnTo>
                  <a:lnTo>
                    <a:pt x="1675" y="607"/>
                  </a:lnTo>
                  <a:lnTo>
                    <a:pt x="1679" y="597"/>
                  </a:lnTo>
                  <a:lnTo>
                    <a:pt x="1679" y="607"/>
                  </a:lnTo>
                  <a:lnTo>
                    <a:pt x="1679" y="612"/>
                  </a:lnTo>
                  <a:lnTo>
                    <a:pt x="1683" y="607"/>
                  </a:lnTo>
                  <a:lnTo>
                    <a:pt x="1683" y="602"/>
                  </a:lnTo>
                  <a:lnTo>
                    <a:pt x="1683" y="597"/>
                  </a:lnTo>
                  <a:lnTo>
                    <a:pt x="1683" y="607"/>
                  </a:lnTo>
                  <a:lnTo>
                    <a:pt x="1683" y="612"/>
                  </a:lnTo>
                  <a:lnTo>
                    <a:pt x="1688" y="617"/>
                  </a:lnTo>
                  <a:lnTo>
                    <a:pt x="1688" y="597"/>
                  </a:lnTo>
                  <a:lnTo>
                    <a:pt x="1688" y="593"/>
                  </a:lnTo>
                  <a:lnTo>
                    <a:pt x="1688" y="607"/>
                  </a:lnTo>
                  <a:lnTo>
                    <a:pt x="1688" y="617"/>
                  </a:lnTo>
                  <a:lnTo>
                    <a:pt x="1692" y="588"/>
                  </a:lnTo>
                  <a:lnTo>
                    <a:pt x="1692" y="607"/>
                  </a:lnTo>
                  <a:lnTo>
                    <a:pt x="1692" y="612"/>
                  </a:lnTo>
                  <a:lnTo>
                    <a:pt x="1692" y="597"/>
                  </a:lnTo>
                  <a:lnTo>
                    <a:pt x="1696" y="602"/>
                  </a:lnTo>
                  <a:lnTo>
                    <a:pt x="1696" y="597"/>
                  </a:lnTo>
                  <a:lnTo>
                    <a:pt x="1696" y="602"/>
                  </a:lnTo>
                  <a:lnTo>
                    <a:pt x="1696" y="578"/>
                  </a:lnTo>
                  <a:lnTo>
                    <a:pt x="1700" y="588"/>
                  </a:lnTo>
                  <a:lnTo>
                    <a:pt x="1700" y="593"/>
                  </a:lnTo>
                  <a:lnTo>
                    <a:pt x="1700" y="602"/>
                  </a:lnTo>
                  <a:lnTo>
                    <a:pt x="1700" y="588"/>
                  </a:lnTo>
                  <a:lnTo>
                    <a:pt x="1704" y="578"/>
                  </a:lnTo>
                  <a:lnTo>
                    <a:pt x="1704" y="602"/>
                  </a:lnTo>
                  <a:lnTo>
                    <a:pt x="1704" y="578"/>
                  </a:lnTo>
                  <a:lnTo>
                    <a:pt x="1704" y="607"/>
                  </a:lnTo>
                  <a:lnTo>
                    <a:pt x="1708" y="607"/>
                  </a:lnTo>
                  <a:lnTo>
                    <a:pt x="1708" y="588"/>
                  </a:lnTo>
                  <a:lnTo>
                    <a:pt x="1708" y="597"/>
                  </a:lnTo>
                  <a:lnTo>
                    <a:pt x="1708" y="602"/>
                  </a:lnTo>
                  <a:lnTo>
                    <a:pt x="1713" y="593"/>
                  </a:lnTo>
                  <a:lnTo>
                    <a:pt x="1713" y="607"/>
                  </a:lnTo>
                  <a:lnTo>
                    <a:pt x="1713" y="583"/>
                  </a:lnTo>
                  <a:lnTo>
                    <a:pt x="1713" y="607"/>
                  </a:lnTo>
                  <a:lnTo>
                    <a:pt x="1713" y="631"/>
                  </a:lnTo>
                  <a:lnTo>
                    <a:pt x="1717" y="622"/>
                  </a:lnTo>
                  <a:lnTo>
                    <a:pt x="1717" y="597"/>
                  </a:lnTo>
                  <a:lnTo>
                    <a:pt x="1717" y="593"/>
                  </a:lnTo>
                  <a:lnTo>
                    <a:pt x="1721" y="578"/>
                  </a:lnTo>
                  <a:lnTo>
                    <a:pt x="1721" y="593"/>
                  </a:lnTo>
                  <a:lnTo>
                    <a:pt x="1721" y="578"/>
                  </a:lnTo>
                  <a:lnTo>
                    <a:pt x="1721" y="593"/>
                  </a:lnTo>
                  <a:lnTo>
                    <a:pt x="1721" y="612"/>
                  </a:lnTo>
                  <a:lnTo>
                    <a:pt x="1725" y="593"/>
                  </a:lnTo>
                  <a:lnTo>
                    <a:pt x="1725" y="597"/>
                  </a:lnTo>
                  <a:lnTo>
                    <a:pt x="1725" y="583"/>
                  </a:lnTo>
                  <a:lnTo>
                    <a:pt x="1729" y="612"/>
                  </a:lnTo>
                  <a:lnTo>
                    <a:pt x="1729" y="597"/>
                  </a:lnTo>
                  <a:lnTo>
                    <a:pt x="1729" y="573"/>
                  </a:lnTo>
                  <a:lnTo>
                    <a:pt x="1729" y="597"/>
                  </a:lnTo>
                  <a:lnTo>
                    <a:pt x="1729" y="573"/>
                  </a:lnTo>
                  <a:lnTo>
                    <a:pt x="1733" y="602"/>
                  </a:lnTo>
                  <a:lnTo>
                    <a:pt x="1733" y="593"/>
                  </a:lnTo>
                  <a:lnTo>
                    <a:pt x="1733" y="602"/>
                  </a:lnTo>
                  <a:lnTo>
                    <a:pt x="1733" y="588"/>
                  </a:lnTo>
                  <a:lnTo>
                    <a:pt x="1733" y="597"/>
                  </a:lnTo>
                  <a:lnTo>
                    <a:pt x="1738" y="597"/>
                  </a:lnTo>
                  <a:lnTo>
                    <a:pt x="1738" y="573"/>
                  </a:lnTo>
                  <a:lnTo>
                    <a:pt x="1738" y="593"/>
                  </a:lnTo>
                  <a:lnTo>
                    <a:pt x="1742" y="597"/>
                  </a:lnTo>
                  <a:lnTo>
                    <a:pt x="1742" y="622"/>
                  </a:lnTo>
                  <a:lnTo>
                    <a:pt x="1742" y="588"/>
                  </a:lnTo>
                  <a:lnTo>
                    <a:pt x="1742" y="568"/>
                  </a:lnTo>
                  <a:lnTo>
                    <a:pt x="1742" y="573"/>
                  </a:lnTo>
                  <a:lnTo>
                    <a:pt x="1746" y="617"/>
                  </a:lnTo>
                  <a:lnTo>
                    <a:pt x="1746" y="583"/>
                  </a:lnTo>
                  <a:lnTo>
                    <a:pt x="1746" y="593"/>
                  </a:lnTo>
                  <a:lnTo>
                    <a:pt x="1746" y="588"/>
                  </a:lnTo>
                  <a:lnTo>
                    <a:pt x="1746" y="602"/>
                  </a:lnTo>
                  <a:lnTo>
                    <a:pt x="1750" y="597"/>
                  </a:lnTo>
                  <a:lnTo>
                    <a:pt x="1750" y="593"/>
                  </a:lnTo>
                  <a:lnTo>
                    <a:pt x="1750" y="602"/>
                  </a:lnTo>
                  <a:lnTo>
                    <a:pt x="1750" y="622"/>
                  </a:lnTo>
                  <a:lnTo>
                    <a:pt x="1750" y="583"/>
                  </a:lnTo>
                  <a:lnTo>
                    <a:pt x="1754" y="593"/>
                  </a:lnTo>
                  <a:lnTo>
                    <a:pt x="1754" y="588"/>
                  </a:lnTo>
                  <a:lnTo>
                    <a:pt x="1754" y="607"/>
                  </a:lnTo>
                  <a:lnTo>
                    <a:pt x="1754" y="612"/>
                  </a:lnTo>
                  <a:lnTo>
                    <a:pt x="1759" y="602"/>
                  </a:lnTo>
                  <a:lnTo>
                    <a:pt x="1759" y="593"/>
                  </a:lnTo>
                  <a:lnTo>
                    <a:pt x="1759" y="588"/>
                  </a:lnTo>
                  <a:lnTo>
                    <a:pt x="1759" y="607"/>
                  </a:lnTo>
                  <a:lnTo>
                    <a:pt x="1763" y="593"/>
                  </a:lnTo>
                  <a:lnTo>
                    <a:pt x="1763" y="597"/>
                  </a:lnTo>
                  <a:lnTo>
                    <a:pt x="1763" y="588"/>
                  </a:lnTo>
                  <a:lnTo>
                    <a:pt x="1763" y="607"/>
                  </a:lnTo>
                  <a:lnTo>
                    <a:pt x="1763" y="602"/>
                  </a:lnTo>
                  <a:lnTo>
                    <a:pt x="1767" y="622"/>
                  </a:lnTo>
                  <a:lnTo>
                    <a:pt x="1767" y="607"/>
                  </a:lnTo>
                  <a:lnTo>
                    <a:pt x="1767" y="602"/>
                  </a:lnTo>
                  <a:lnTo>
                    <a:pt x="1767" y="583"/>
                  </a:lnTo>
                  <a:lnTo>
                    <a:pt x="1771" y="607"/>
                  </a:lnTo>
                  <a:lnTo>
                    <a:pt x="1771" y="588"/>
                  </a:lnTo>
                  <a:lnTo>
                    <a:pt x="1771" y="593"/>
                  </a:lnTo>
                  <a:lnTo>
                    <a:pt x="1771" y="607"/>
                  </a:lnTo>
                  <a:lnTo>
                    <a:pt x="1775" y="597"/>
                  </a:lnTo>
                  <a:lnTo>
                    <a:pt x="1775" y="593"/>
                  </a:lnTo>
                  <a:lnTo>
                    <a:pt x="1775" y="597"/>
                  </a:lnTo>
                  <a:lnTo>
                    <a:pt x="1775" y="593"/>
                  </a:lnTo>
                  <a:lnTo>
                    <a:pt x="1775" y="602"/>
                  </a:lnTo>
                  <a:lnTo>
                    <a:pt x="1779" y="612"/>
                  </a:lnTo>
                  <a:lnTo>
                    <a:pt x="1779" y="573"/>
                  </a:lnTo>
                  <a:lnTo>
                    <a:pt x="1779" y="593"/>
                  </a:lnTo>
                  <a:lnTo>
                    <a:pt x="1779" y="588"/>
                  </a:lnTo>
                  <a:lnTo>
                    <a:pt x="1784" y="583"/>
                  </a:lnTo>
                  <a:lnTo>
                    <a:pt x="1784" y="593"/>
                  </a:lnTo>
                  <a:lnTo>
                    <a:pt x="1784" y="573"/>
                  </a:lnTo>
                  <a:lnTo>
                    <a:pt x="1784" y="593"/>
                  </a:lnTo>
                  <a:lnTo>
                    <a:pt x="1788" y="617"/>
                  </a:lnTo>
                  <a:lnTo>
                    <a:pt x="1788" y="602"/>
                  </a:lnTo>
                  <a:lnTo>
                    <a:pt x="1788" y="597"/>
                  </a:lnTo>
                  <a:lnTo>
                    <a:pt x="1788" y="622"/>
                  </a:lnTo>
                  <a:lnTo>
                    <a:pt x="1788" y="588"/>
                  </a:lnTo>
                  <a:lnTo>
                    <a:pt x="1792" y="583"/>
                  </a:lnTo>
                  <a:lnTo>
                    <a:pt x="1792" y="631"/>
                  </a:lnTo>
                  <a:lnTo>
                    <a:pt x="1792" y="607"/>
                  </a:lnTo>
                  <a:lnTo>
                    <a:pt x="1792" y="593"/>
                  </a:lnTo>
                  <a:lnTo>
                    <a:pt x="1792" y="607"/>
                  </a:lnTo>
                  <a:lnTo>
                    <a:pt x="1796" y="593"/>
                  </a:lnTo>
                  <a:lnTo>
                    <a:pt x="1796" y="617"/>
                  </a:lnTo>
                  <a:lnTo>
                    <a:pt x="1796" y="597"/>
                  </a:lnTo>
                  <a:lnTo>
                    <a:pt x="1796" y="607"/>
                  </a:lnTo>
                  <a:lnTo>
                    <a:pt x="1796" y="617"/>
                  </a:lnTo>
                  <a:lnTo>
                    <a:pt x="1800" y="612"/>
                  </a:lnTo>
                  <a:lnTo>
                    <a:pt x="1800" y="593"/>
                  </a:lnTo>
                  <a:lnTo>
                    <a:pt x="1800" y="602"/>
                  </a:lnTo>
                  <a:lnTo>
                    <a:pt x="1800" y="612"/>
                  </a:lnTo>
                  <a:lnTo>
                    <a:pt x="1804" y="597"/>
                  </a:lnTo>
                  <a:lnTo>
                    <a:pt x="1804" y="568"/>
                  </a:lnTo>
                  <a:lnTo>
                    <a:pt x="1804" y="593"/>
                  </a:lnTo>
                  <a:lnTo>
                    <a:pt x="1804" y="622"/>
                  </a:lnTo>
                  <a:lnTo>
                    <a:pt x="1804" y="617"/>
                  </a:lnTo>
                  <a:lnTo>
                    <a:pt x="1809" y="602"/>
                  </a:lnTo>
                  <a:lnTo>
                    <a:pt x="1809" y="593"/>
                  </a:lnTo>
                  <a:lnTo>
                    <a:pt x="1809" y="597"/>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78" name="Freeform 10"/>
            <p:cNvSpPr>
              <a:spLocks/>
            </p:cNvSpPr>
            <p:nvPr/>
          </p:nvSpPr>
          <p:spPr bwMode="auto">
            <a:xfrm>
              <a:off x="3024" y="3344"/>
              <a:ext cx="1809" cy="262"/>
            </a:xfrm>
            <a:custGeom>
              <a:avLst/>
              <a:gdLst>
                <a:gd name="T0" fmla="*/ 25 w 1809"/>
                <a:gd name="T1" fmla="*/ 238 h 262"/>
                <a:gd name="T2" fmla="*/ 58 w 1809"/>
                <a:gd name="T3" fmla="*/ 233 h 262"/>
                <a:gd name="T4" fmla="*/ 88 w 1809"/>
                <a:gd name="T5" fmla="*/ 248 h 262"/>
                <a:gd name="T6" fmla="*/ 117 w 1809"/>
                <a:gd name="T7" fmla="*/ 238 h 262"/>
                <a:gd name="T8" fmla="*/ 142 w 1809"/>
                <a:gd name="T9" fmla="*/ 253 h 262"/>
                <a:gd name="T10" fmla="*/ 171 w 1809"/>
                <a:gd name="T11" fmla="*/ 233 h 262"/>
                <a:gd name="T12" fmla="*/ 204 w 1809"/>
                <a:gd name="T13" fmla="*/ 238 h 262"/>
                <a:gd name="T14" fmla="*/ 238 w 1809"/>
                <a:gd name="T15" fmla="*/ 223 h 262"/>
                <a:gd name="T16" fmla="*/ 267 w 1809"/>
                <a:gd name="T17" fmla="*/ 233 h 262"/>
                <a:gd name="T18" fmla="*/ 292 w 1809"/>
                <a:gd name="T19" fmla="*/ 204 h 262"/>
                <a:gd name="T20" fmla="*/ 321 w 1809"/>
                <a:gd name="T21" fmla="*/ 219 h 262"/>
                <a:gd name="T22" fmla="*/ 355 w 1809"/>
                <a:gd name="T23" fmla="*/ 243 h 262"/>
                <a:gd name="T24" fmla="*/ 380 w 1809"/>
                <a:gd name="T25" fmla="*/ 223 h 262"/>
                <a:gd name="T26" fmla="*/ 409 w 1809"/>
                <a:gd name="T27" fmla="*/ 175 h 262"/>
                <a:gd name="T28" fmla="*/ 438 w 1809"/>
                <a:gd name="T29" fmla="*/ 228 h 262"/>
                <a:gd name="T30" fmla="*/ 468 w 1809"/>
                <a:gd name="T31" fmla="*/ 219 h 262"/>
                <a:gd name="T32" fmla="*/ 501 w 1809"/>
                <a:gd name="T33" fmla="*/ 233 h 262"/>
                <a:gd name="T34" fmla="*/ 530 w 1809"/>
                <a:gd name="T35" fmla="*/ 223 h 262"/>
                <a:gd name="T36" fmla="*/ 555 w 1809"/>
                <a:gd name="T37" fmla="*/ 223 h 262"/>
                <a:gd name="T38" fmla="*/ 585 w 1809"/>
                <a:gd name="T39" fmla="*/ 209 h 262"/>
                <a:gd name="T40" fmla="*/ 614 w 1809"/>
                <a:gd name="T41" fmla="*/ 228 h 262"/>
                <a:gd name="T42" fmla="*/ 643 w 1809"/>
                <a:gd name="T43" fmla="*/ 112 h 262"/>
                <a:gd name="T44" fmla="*/ 672 w 1809"/>
                <a:gd name="T45" fmla="*/ 248 h 262"/>
                <a:gd name="T46" fmla="*/ 706 w 1809"/>
                <a:gd name="T47" fmla="*/ 219 h 262"/>
                <a:gd name="T48" fmla="*/ 735 w 1809"/>
                <a:gd name="T49" fmla="*/ 116 h 262"/>
                <a:gd name="T50" fmla="*/ 764 w 1809"/>
                <a:gd name="T51" fmla="*/ 209 h 262"/>
                <a:gd name="T52" fmla="*/ 794 w 1809"/>
                <a:gd name="T53" fmla="*/ 243 h 262"/>
                <a:gd name="T54" fmla="*/ 823 w 1809"/>
                <a:gd name="T55" fmla="*/ 233 h 262"/>
                <a:gd name="T56" fmla="*/ 852 w 1809"/>
                <a:gd name="T57" fmla="*/ 209 h 262"/>
                <a:gd name="T58" fmla="*/ 877 w 1809"/>
                <a:gd name="T59" fmla="*/ 219 h 262"/>
                <a:gd name="T60" fmla="*/ 906 w 1809"/>
                <a:gd name="T61" fmla="*/ 209 h 262"/>
                <a:gd name="T62" fmla="*/ 931 w 1809"/>
                <a:gd name="T63" fmla="*/ 219 h 262"/>
                <a:gd name="T64" fmla="*/ 961 w 1809"/>
                <a:gd name="T65" fmla="*/ 209 h 262"/>
                <a:gd name="T66" fmla="*/ 990 w 1809"/>
                <a:gd name="T67" fmla="*/ 233 h 262"/>
                <a:gd name="T68" fmla="*/ 1015 w 1809"/>
                <a:gd name="T69" fmla="*/ 214 h 262"/>
                <a:gd name="T70" fmla="*/ 1044 w 1809"/>
                <a:gd name="T71" fmla="*/ 219 h 262"/>
                <a:gd name="T72" fmla="*/ 1073 w 1809"/>
                <a:gd name="T73" fmla="*/ 102 h 262"/>
                <a:gd name="T74" fmla="*/ 1103 w 1809"/>
                <a:gd name="T75" fmla="*/ 219 h 262"/>
                <a:gd name="T76" fmla="*/ 1136 w 1809"/>
                <a:gd name="T77" fmla="*/ 194 h 262"/>
                <a:gd name="T78" fmla="*/ 1165 w 1809"/>
                <a:gd name="T79" fmla="*/ 121 h 262"/>
                <a:gd name="T80" fmla="*/ 1195 w 1809"/>
                <a:gd name="T81" fmla="*/ 219 h 262"/>
                <a:gd name="T82" fmla="*/ 1224 w 1809"/>
                <a:gd name="T83" fmla="*/ 204 h 262"/>
                <a:gd name="T84" fmla="*/ 1253 w 1809"/>
                <a:gd name="T85" fmla="*/ 199 h 262"/>
                <a:gd name="T86" fmla="*/ 1278 w 1809"/>
                <a:gd name="T87" fmla="*/ 194 h 262"/>
                <a:gd name="T88" fmla="*/ 1307 w 1809"/>
                <a:gd name="T89" fmla="*/ 228 h 262"/>
                <a:gd name="T90" fmla="*/ 1337 w 1809"/>
                <a:gd name="T91" fmla="*/ 219 h 262"/>
                <a:gd name="T92" fmla="*/ 1366 w 1809"/>
                <a:gd name="T93" fmla="*/ 209 h 262"/>
                <a:gd name="T94" fmla="*/ 1395 w 1809"/>
                <a:gd name="T95" fmla="*/ 165 h 262"/>
                <a:gd name="T96" fmla="*/ 1424 w 1809"/>
                <a:gd name="T97" fmla="*/ 214 h 262"/>
                <a:gd name="T98" fmla="*/ 1454 w 1809"/>
                <a:gd name="T99" fmla="*/ 223 h 262"/>
                <a:gd name="T100" fmla="*/ 1483 w 1809"/>
                <a:gd name="T101" fmla="*/ 214 h 262"/>
                <a:gd name="T102" fmla="*/ 1512 w 1809"/>
                <a:gd name="T103" fmla="*/ 214 h 262"/>
                <a:gd name="T104" fmla="*/ 1541 w 1809"/>
                <a:gd name="T105" fmla="*/ 214 h 262"/>
                <a:gd name="T106" fmla="*/ 1566 w 1809"/>
                <a:gd name="T107" fmla="*/ 238 h 262"/>
                <a:gd name="T108" fmla="*/ 1604 w 1809"/>
                <a:gd name="T109" fmla="*/ 219 h 262"/>
                <a:gd name="T110" fmla="*/ 1633 w 1809"/>
                <a:gd name="T111" fmla="*/ 228 h 262"/>
                <a:gd name="T112" fmla="*/ 1667 w 1809"/>
                <a:gd name="T113" fmla="*/ 223 h 262"/>
                <a:gd name="T114" fmla="*/ 1692 w 1809"/>
                <a:gd name="T115" fmla="*/ 209 h 262"/>
                <a:gd name="T116" fmla="*/ 1721 w 1809"/>
                <a:gd name="T117" fmla="*/ 199 h 262"/>
                <a:gd name="T118" fmla="*/ 1750 w 1809"/>
                <a:gd name="T119" fmla="*/ 223 h 262"/>
                <a:gd name="T120" fmla="*/ 1779 w 1809"/>
                <a:gd name="T121" fmla="*/ 214 h 262"/>
                <a:gd name="T122" fmla="*/ 1809 w 1809"/>
                <a:gd name="T123" fmla="*/ 23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09" h="262">
                  <a:moveTo>
                    <a:pt x="0" y="219"/>
                  </a:moveTo>
                  <a:lnTo>
                    <a:pt x="0" y="199"/>
                  </a:lnTo>
                  <a:lnTo>
                    <a:pt x="4" y="253"/>
                  </a:lnTo>
                  <a:lnTo>
                    <a:pt x="4" y="233"/>
                  </a:lnTo>
                  <a:lnTo>
                    <a:pt x="4" y="223"/>
                  </a:lnTo>
                  <a:lnTo>
                    <a:pt x="4" y="243"/>
                  </a:lnTo>
                  <a:lnTo>
                    <a:pt x="4" y="223"/>
                  </a:lnTo>
                  <a:lnTo>
                    <a:pt x="8" y="253"/>
                  </a:lnTo>
                  <a:lnTo>
                    <a:pt x="8" y="209"/>
                  </a:lnTo>
                  <a:lnTo>
                    <a:pt x="8" y="219"/>
                  </a:lnTo>
                  <a:lnTo>
                    <a:pt x="8" y="233"/>
                  </a:lnTo>
                  <a:lnTo>
                    <a:pt x="12" y="199"/>
                  </a:lnTo>
                  <a:lnTo>
                    <a:pt x="12" y="233"/>
                  </a:lnTo>
                  <a:lnTo>
                    <a:pt x="12" y="223"/>
                  </a:lnTo>
                  <a:lnTo>
                    <a:pt x="12" y="228"/>
                  </a:lnTo>
                  <a:lnTo>
                    <a:pt x="12" y="204"/>
                  </a:lnTo>
                  <a:lnTo>
                    <a:pt x="16" y="219"/>
                  </a:lnTo>
                  <a:lnTo>
                    <a:pt x="16" y="243"/>
                  </a:lnTo>
                  <a:lnTo>
                    <a:pt x="16" y="238"/>
                  </a:lnTo>
                  <a:lnTo>
                    <a:pt x="16" y="233"/>
                  </a:lnTo>
                  <a:lnTo>
                    <a:pt x="16" y="219"/>
                  </a:lnTo>
                  <a:lnTo>
                    <a:pt x="21" y="214"/>
                  </a:lnTo>
                  <a:lnTo>
                    <a:pt x="21" y="223"/>
                  </a:lnTo>
                  <a:lnTo>
                    <a:pt x="21" y="233"/>
                  </a:lnTo>
                  <a:lnTo>
                    <a:pt x="21" y="204"/>
                  </a:lnTo>
                  <a:lnTo>
                    <a:pt x="21" y="238"/>
                  </a:lnTo>
                  <a:lnTo>
                    <a:pt x="25" y="233"/>
                  </a:lnTo>
                  <a:lnTo>
                    <a:pt x="25" y="253"/>
                  </a:lnTo>
                  <a:lnTo>
                    <a:pt x="25" y="233"/>
                  </a:lnTo>
                  <a:lnTo>
                    <a:pt x="25" y="238"/>
                  </a:lnTo>
                  <a:lnTo>
                    <a:pt x="29" y="214"/>
                  </a:lnTo>
                  <a:lnTo>
                    <a:pt x="29" y="199"/>
                  </a:lnTo>
                  <a:lnTo>
                    <a:pt x="29" y="228"/>
                  </a:lnTo>
                  <a:lnTo>
                    <a:pt x="29" y="214"/>
                  </a:lnTo>
                  <a:lnTo>
                    <a:pt x="29" y="233"/>
                  </a:lnTo>
                  <a:lnTo>
                    <a:pt x="33" y="223"/>
                  </a:lnTo>
                  <a:lnTo>
                    <a:pt x="33" y="219"/>
                  </a:lnTo>
                  <a:lnTo>
                    <a:pt x="33" y="228"/>
                  </a:lnTo>
                  <a:lnTo>
                    <a:pt x="37" y="209"/>
                  </a:lnTo>
                  <a:lnTo>
                    <a:pt x="37" y="204"/>
                  </a:lnTo>
                  <a:lnTo>
                    <a:pt x="37" y="248"/>
                  </a:lnTo>
                  <a:lnTo>
                    <a:pt x="37" y="228"/>
                  </a:lnTo>
                  <a:lnTo>
                    <a:pt x="42" y="223"/>
                  </a:lnTo>
                  <a:lnTo>
                    <a:pt x="42" y="233"/>
                  </a:lnTo>
                  <a:lnTo>
                    <a:pt x="42" y="253"/>
                  </a:lnTo>
                  <a:lnTo>
                    <a:pt x="42" y="214"/>
                  </a:lnTo>
                  <a:lnTo>
                    <a:pt x="42" y="223"/>
                  </a:lnTo>
                  <a:lnTo>
                    <a:pt x="46" y="233"/>
                  </a:lnTo>
                  <a:lnTo>
                    <a:pt x="46" y="228"/>
                  </a:lnTo>
                  <a:lnTo>
                    <a:pt x="46" y="253"/>
                  </a:lnTo>
                  <a:lnTo>
                    <a:pt x="46" y="204"/>
                  </a:lnTo>
                  <a:lnTo>
                    <a:pt x="50" y="209"/>
                  </a:lnTo>
                  <a:lnTo>
                    <a:pt x="50" y="233"/>
                  </a:lnTo>
                  <a:lnTo>
                    <a:pt x="50" y="228"/>
                  </a:lnTo>
                  <a:lnTo>
                    <a:pt x="50" y="223"/>
                  </a:lnTo>
                  <a:lnTo>
                    <a:pt x="54" y="204"/>
                  </a:lnTo>
                  <a:lnTo>
                    <a:pt x="54" y="223"/>
                  </a:lnTo>
                  <a:lnTo>
                    <a:pt x="54" y="238"/>
                  </a:lnTo>
                  <a:lnTo>
                    <a:pt x="54" y="228"/>
                  </a:lnTo>
                  <a:lnTo>
                    <a:pt x="58" y="233"/>
                  </a:lnTo>
                  <a:lnTo>
                    <a:pt x="58" y="194"/>
                  </a:lnTo>
                  <a:lnTo>
                    <a:pt x="58" y="204"/>
                  </a:lnTo>
                  <a:lnTo>
                    <a:pt x="58" y="253"/>
                  </a:lnTo>
                  <a:lnTo>
                    <a:pt x="58" y="223"/>
                  </a:lnTo>
                  <a:lnTo>
                    <a:pt x="62" y="214"/>
                  </a:lnTo>
                  <a:lnTo>
                    <a:pt x="62" y="238"/>
                  </a:lnTo>
                  <a:lnTo>
                    <a:pt x="62" y="233"/>
                  </a:lnTo>
                  <a:lnTo>
                    <a:pt x="62" y="228"/>
                  </a:lnTo>
                  <a:lnTo>
                    <a:pt x="62" y="243"/>
                  </a:lnTo>
                  <a:lnTo>
                    <a:pt x="67" y="233"/>
                  </a:lnTo>
                  <a:lnTo>
                    <a:pt x="67" y="219"/>
                  </a:lnTo>
                  <a:lnTo>
                    <a:pt x="67" y="204"/>
                  </a:lnTo>
                  <a:lnTo>
                    <a:pt x="67" y="209"/>
                  </a:lnTo>
                  <a:lnTo>
                    <a:pt x="67" y="233"/>
                  </a:lnTo>
                  <a:lnTo>
                    <a:pt x="71" y="228"/>
                  </a:lnTo>
                  <a:lnTo>
                    <a:pt x="71" y="243"/>
                  </a:lnTo>
                  <a:lnTo>
                    <a:pt x="75" y="228"/>
                  </a:lnTo>
                  <a:lnTo>
                    <a:pt x="75" y="209"/>
                  </a:lnTo>
                  <a:lnTo>
                    <a:pt x="75" y="233"/>
                  </a:lnTo>
                  <a:lnTo>
                    <a:pt x="75" y="219"/>
                  </a:lnTo>
                  <a:lnTo>
                    <a:pt x="75" y="209"/>
                  </a:lnTo>
                  <a:lnTo>
                    <a:pt x="79" y="214"/>
                  </a:lnTo>
                  <a:lnTo>
                    <a:pt x="79" y="219"/>
                  </a:lnTo>
                  <a:lnTo>
                    <a:pt x="79" y="214"/>
                  </a:lnTo>
                  <a:lnTo>
                    <a:pt x="79" y="219"/>
                  </a:lnTo>
                  <a:lnTo>
                    <a:pt x="83" y="209"/>
                  </a:lnTo>
                  <a:lnTo>
                    <a:pt x="83" y="233"/>
                  </a:lnTo>
                  <a:lnTo>
                    <a:pt x="83" y="238"/>
                  </a:lnTo>
                  <a:lnTo>
                    <a:pt x="83" y="214"/>
                  </a:lnTo>
                  <a:lnTo>
                    <a:pt x="88" y="248"/>
                  </a:lnTo>
                  <a:lnTo>
                    <a:pt x="88" y="219"/>
                  </a:lnTo>
                  <a:lnTo>
                    <a:pt x="88" y="233"/>
                  </a:lnTo>
                  <a:lnTo>
                    <a:pt x="88" y="238"/>
                  </a:lnTo>
                  <a:lnTo>
                    <a:pt x="88" y="199"/>
                  </a:lnTo>
                  <a:lnTo>
                    <a:pt x="92" y="223"/>
                  </a:lnTo>
                  <a:lnTo>
                    <a:pt x="92" y="209"/>
                  </a:lnTo>
                  <a:lnTo>
                    <a:pt x="92" y="223"/>
                  </a:lnTo>
                  <a:lnTo>
                    <a:pt x="92" y="219"/>
                  </a:lnTo>
                  <a:lnTo>
                    <a:pt x="92" y="223"/>
                  </a:lnTo>
                  <a:lnTo>
                    <a:pt x="96" y="214"/>
                  </a:lnTo>
                  <a:lnTo>
                    <a:pt x="96" y="228"/>
                  </a:lnTo>
                  <a:lnTo>
                    <a:pt x="96" y="214"/>
                  </a:lnTo>
                  <a:lnTo>
                    <a:pt x="96" y="238"/>
                  </a:lnTo>
                  <a:lnTo>
                    <a:pt x="100" y="214"/>
                  </a:lnTo>
                  <a:lnTo>
                    <a:pt x="100" y="204"/>
                  </a:lnTo>
                  <a:lnTo>
                    <a:pt x="100" y="214"/>
                  </a:lnTo>
                  <a:lnTo>
                    <a:pt x="100" y="209"/>
                  </a:lnTo>
                  <a:lnTo>
                    <a:pt x="104" y="223"/>
                  </a:lnTo>
                  <a:lnTo>
                    <a:pt x="104" y="233"/>
                  </a:lnTo>
                  <a:lnTo>
                    <a:pt x="104" y="199"/>
                  </a:lnTo>
                  <a:lnTo>
                    <a:pt x="104" y="219"/>
                  </a:lnTo>
                  <a:lnTo>
                    <a:pt x="108" y="199"/>
                  </a:lnTo>
                  <a:lnTo>
                    <a:pt x="108" y="204"/>
                  </a:lnTo>
                  <a:lnTo>
                    <a:pt x="108" y="209"/>
                  </a:lnTo>
                  <a:lnTo>
                    <a:pt x="108" y="223"/>
                  </a:lnTo>
                  <a:lnTo>
                    <a:pt x="108" y="209"/>
                  </a:lnTo>
                  <a:lnTo>
                    <a:pt x="113" y="219"/>
                  </a:lnTo>
                  <a:lnTo>
                    <a:pt x="113" y="223"/>
                  </a:lnTo>
                  <a:lnTo>
                    <a:pt x="113" y="209"/>
                  </a:lnTo>
                  <a:lnTo>
                    <a:pt x="117" y="238"/>
                  </a:lnTo>
                  <a:lnTo>
                    <a:pt x="117" y="219"/>
                  </a:lnTo>
                  <a:lnTo>
                    <a:pt x="117" y="238"/>
                  </a:lnTo>
                  <a:lnTo>
                    <a:pt x="117" y="219"/>
                  </a:lnTo>
                  <a:lnTo>
                    <a:pt x="121" y="209"/>
                  </a:lnTo>
                  <a:lnTo>
                    <a:pt x="121" y="248"/>
                  </a:lnTo>
                  <a:lnTo>
                    <a:pt x="121" y="262"/>
                  </a:lnTo>
                  <a:lnTo>
                    <a:pt x="121" y="238"/>
                  </a:lnTo>
                  <a:lnTo>
                    <a:pt x="121" y="233"/>
                  </a:lnTo>
                  <a:lnTo>
                    <a:pt x="125" y="209"/>
                  </a:lnTo>
                  <a:lnTo>
                    <a:pt x="125" y="223"/>
                  </a:lnTo>
                  <a:lnTo>
                    <a:pt x="125" y="219"/>
                  </a:lnTo>
                  <a:lnTo>
                    <a:pt x="125" y="233"/>
                  </a:lnTo>
                  <a:lnTo>
                    <a:pt x="125" y="228"/>
                  </a:lnTo>
                  <a:lnTo>
                    <a:pt x="129" y="238"/>
                  </a:lnTo>
                  <a:lnTo>
                    <a:pt x="129" y="233"/>
                  </a:lnTo>
                  <a:lnTo>
                    <a:pt x="129" y="223"/>
                  </a:lnTo>
                  <a:lnTo>
                    <a:pt x="129" y="214"/>
                  </a:lnTo>
                  <a:lnTo>
                    <a:pt x="133" y="248"/>
                  </a:lnTo>
                  <a:lnTo>
                    <a:pt x="133" y="233"/>
                  </a:lnTo>
                  <a:lnTo>
                    <a:pt x="133" y="219"/>
                  </a:lnTo>
                  <a:lnTo>
                    <a:pt x="133" y="199"/>
                  </a:lnTo>
                  <a:lnTo>
                    <a:pt x="133" y="219"/>
                  </a:lnTo>
                  <a:lnTo>
                    <a:pt x="138" y="243"/>
                  </a:lnTo>
                  <a:lnTo>
                    <a:pt x="138" y="223"/>
                  </a:lnTo>
                  <a:lnTo>
                    <a:pt x="138" y="233"/>
                  </a:lnTo>
                  <a:lnTo>
                    <a:pt x="138" y="248"/>
                  </a:lnTo>
                  <a:lnTo>
                    <a:pt x="138" y="209"/>
                  </a:lnTo>
                  <a:lnTo>
                    <a:pt x="142" y="248"/>
                  </a:lnTo>
                  <a:lnTo>
                    <a:pt x="142" y="238"/>
                  </a:lnTo>
                  <a:lnTo>
                    <a:pt x="142" y="253"/>
                  </a:lnTo>
                  <a:lnTo>
                    <a:pt x="142" y="199"/>
                  </a:lnTo>
                  <a:lnTo>
                    <a:pt x="142" y="219"/>
                  </a:lnTo>
                  <a:lnTo>
                    <a:pt x="146" y="228"/>
                  </a:lnTo>
                  <a:lnTo>
                    <a:pt x="146" y="223"/>
                  </a:lnTo>
                  <a:lnTo>
                    <a:pt x="146" y="219"/>
                  </a:lnTo>
                  <a:lnTo>
                    <a:pt x="146" y="223"/>
                  </a:lnTo>
                  <a:lnTo>
                    <a:pt x="150" y="219"/>
                  </a:lnTo>
                  <a:lnTo>
                    <a:pt x="150" y="209"/>
                  </a:lnTo>
                  <a:lnTo>
                    <a:pt x="150" y="214"/>
                  </a:lnTo>
                  <a:lnTo>
                    <a:pt x="150" y="228"/>
                  </a:lnTo>
                  <a:lnTo>
                    <a:pt x="150" y="223"/>
                  </a:lnTo>
                  <a:lnTo>
                    <a:pt x="154" y="199"/>
                  </a:lnTo>
                  <a:lnTo>
                    <a:pt x="154" y="223"/>
                  </a:lnTo>
                  <a:lnTo>
                    <a:pt x="154" y="219"/>
                  </a:lnTo>
                  <a:lnTo>
                    <a:pt x="154" y="243"/>
                  </a:lnTo>
                  <a:lnTo>
                    <a:pt x="154" y="223"/>
                  </a:lnTo>
                  <a:lnTo>
                    <a:pt x="159" y="228"/>
                  </a:lnTo>
                  <a:lnTo>
                    <a:pt x="159" y="248"/>
                  </a:lnTo>
                  <a:lnTo>
                    <a:pt x="159" y="257"/>
                  </a:lnTo>
                  <a:lnTo>
                    <a:pt x="159" y="233"/>
                  </a:lnTo>
                  <a:lnTo>
                    <a:pt x="163" y="228"/>
                  </a:lnTo>
                  <a:lnTo>
                    <a:pt x="163" y="223"/>
                  </a:lnTo>
                  <a:lnTo>
                    <a:pt x="163" y="233"/>
                  </a:lnTo>
                  <a:lnTo>
                    <a:pt x="163" y="243"/>
                  </a:lnTo>
                  <a:lnTo>
                    <a:pt x="167" y="219"/>
                  </a:lnTo>
                  <a:lnTo>
                    <a:pt x="167" y="238"/>
                  </a:lnTo>
                  <a:lnTo>
                    <a:pt x="167" y="243"/>
                  </a:lnTo>
                  <a:lnTo>
                    <a:pt x="167" y="214"/>
                  </a:lnTo>
                  <a:lnTo>
                    <a:pt x="167" y="223"/>
                  </a:lnTo>
                  <a:lnTo>
                    <a:pt x="171" y="233"/>
                  </a:lnTo>
                  <a:lnTo>
                    <a:pt x="171" y="228"/>
                  </a:lnTo>
                  <a:lnTo>
                    <a:pt x="171" y="214"/>
                  </a:lnTo>
                  <a:lnTo>
                    <a:pt x="171" y="233"/>
                  </a:lnTo>
                  <a:lnTo>
                    <a:pt x="175" y="228"/>
                  </a:lnTo>
                  <a:lnTo>
                    <a:pt x="179" y="223"/>
                  </a:lnTo>
                  <a:lnTo>
                    <a:pt x="179" y="209"/>
                  </a:lnTo>
                  <a:lnTo>
                    <a:pt x="179" y="223"/>
                  </a:lnTo>
                  <a:lnTo>
                    <a:pt x="179" y="233"/>
                  </a:lnTo>
                  <a:lnTo>
                    <a:pt x="184" y="228"/>
                  </a:lnTo>
                  <a:lnTo>
                    <a:pt x="188" y="233"/>
                  </a:lnTo>
                  <a:lnTo>
                    <a:pt x="188" y="228"/>
                  </a:lnTo>
                  <a:lnTo>
                    <a:pt x="188" y="233"/>
                  </a:lnTo>
                  <a:lnTo>
                    <a:pt x="188" y="248"/>
                  </a:lnTo>
                  <a:lnTo>
                    <a:pt x="188" y="233"/>
                  </a:lnTo>
                  <a:lnTo>
                    <a:pt x="192" y="209"/>
                  </a:lnTo>
                  <a:lnTo>
                    <a:pt x="192" y="228"/>
                  </a:lnTo>
                  <a:lnTo>
                    <a:pt x="192" y="233"/>
                  </a:lnTo>
                  <a:lnTo>
                    <a:pt x="192" y="228"/>
                  </a:lnTo>
                  <a:lnTo>
                    <a:pt x="196" y="223"/>
                  </a:lnTo>
                  <a:lnTo>
                    <a:pt x="196" y="233"/>
                  </a:lnTo>
                  <a:lnTo>
                    <a:pt x="196" y="219"/>
                  </a:lnTo>
                  <a:lnTo>
                    <a:pt x="196" y="204"/>
                  </a:lnTo>
                  <a:lnTo>
                    <a:pt x="196" y="253"/>
                  </a:lnTo>
                  <a:lnTo>
                    <a:pt x="200" y="219"/>
                  </a:lnTo>
                  <a:lnTo>
                    <a:pt x="200" y="233"/>
                  </a:lnTo>
                  <a:lnTo>
                    <a:pt x="200" y="253"/>
                  </a:lnTo>
                  <a:lnTo>
                    <a:pt x="200" y="214"/>
                  </a:lnTo>
                  <a:lnTo>
                    <a:pt x="200" y="194"/>
                  </a:lnTo>
                  <a:lnTo>
                    <a:pt x="204" y="214"/>
                  </a:lnTo>
                  <a:lnTo>
                    <a:pt x="204" y="238"/>
                  </a:lnTo>
                  <a:lnTo>
                    <a:pt x="204" y="219"/>
                  </a:lnTo>
                  <a:lnTo>
                    <a:pt x="204" y="228"/>
                  </a:lnTo>
                  <a:lnTo>
                    <a:pt x="209" y="253"/>
                  </a:lnTo>
                  <a:lnTo>
                    <a:pt x="209" y="219"/>
                  </a:lnTo>
                  <a:lnTo>
                    <a:pt x="209" y="228"/>
                  </a:lnTo>
                  <a:lnTo>
                    <a:pt x="213" y="223"/>
                  </a:lnTo>
                  <a:lnTo>
                    <a:pt x="213" y="214"/>
                  </a:lnTo>
                  <a:lnTo>
                    <a:pt x="213" y="238"/>
                  </a:lnTo>
                  <a:lnTo>
                    <a:pt x="217" y="228"/>
                  </a:lnTo>
                  <a:lnTo>
                    <a:pt x="217" y="223"/>
                  </a:lnTo>
                  <a:lnTo>
                    <a:pt x="217" y="238"/>
                  </a:lnTo>
                  <a:lnTo>
                    <a:pt x="221" y="223"/>
                  </a:lnTo>
                  <a:lnTo>
                    <a:pt x="221" y="219"/>
                  </a:lnTo>
                  <a:lnTo>
                    <a:pt x="221" y="228"/>
                  </a:lnTo>
                  <a:lnTo>
                    <a:pt x="225" y="223"/>
                  </a:lnTo>
                  <a:lnTo>
                    <a:pt x="225" y="238"/>
                  </a:lnTo>
                  <a:lnTo>
                    <a:pt x="225" y="204"/>
                  </a:lnTo>
                  <a:lnTo>
                    <a:pt x="230" y="219"/>
                  </a:lnTo>
                  <a:lnTo>
                    <a:pt x="230" y="199"/>
                  </a:lnTo>
                  <a:lnTo>
                    <a:pt x="230" y="253"/>
                  </a:lnTo>
                  <a:lnTo>
                    <a:pt x="230" y="214"/>
                  </a:lnTo>
                  <a:lnTo>
                    <a:pt x="230" y="209"/>
                  </a:lnTo>
                  <a:lnTo>
                    <a:pt x="234" y="219"/>
                  </a:lnTo>
                  <a:lnTo>
                    <a:pt x="234" y="214"/>
                  </a:lnTo>
                  <a:lnTo>
                    <a:pt x="234" y="204"/>
                  </a:lnTo>
                  <a:lnTo>
                    <a:pt x="234" y="238"/>
                  </a:lnTo>
                  <a:lnTo>
                    <a:pt x="234" y="228"/>
                  </a:lnTo>
                  <a:lnTo>
                    <a:pt x="238" y="209"/>
                  </a:lnTo>
                  <a:lnTo>
                    <a:pt x="238" y="233"/>
                  </a:lnTo>
                  <a:lnTo>
                    <a:pt x="238" y="223"/>
                  </a:lnTo>
                  <a:lnTo>
                    <a:pt x="238" y="214"/>
                  </a:lnTo>
                  <a:lnTo>
                    <a:pt x="242" y="214"/>
                  </a:lnTo>
                  <a:lnTo>
                    <a:pt x="242" y="199"/>
                  </a:lnTo>
                  <a:lnTo>
                    <a:pt x="242" y="238"/>
                  </a:lnTo>
                  <a:lnTo>
                    <a:pt x="242" y="214"/>
                  </a:lnTo>
                  <a:lnTo>
                    <a:pt x="242" y="228"/>
                  </a:lnTo>
                  <a:lnTo>
                    <a:pt x="246" y="214"/>
                  </a:lnTo>
                  <a:lnTo>
                    <a:pt x="246" y="253"/>
                  </a:lnTo>
                  <a:lnTo>
                    <a:pt x="246" y="209"/>
                  </a:lnTo>
                  <a:lnTo>
                    <a:pt x="246" y="185"/>
                  </a:lnTo>
                  <a:lnTo>
                    <a:pt x="246" y="228"/>
                  </a:lnTo>
                  <a:lnTo>
                    <a:pt x="250" y="223"/>
                  </a:lnTo>
                  <a:lnTo>
                    <a:pt x="250" y="228"/>
                  </a:lnTo>
                  <a:lnTo>
                    <a:pt x="250" y="214"/>
                  </a:lnTo>
                  <a:lnTo>
                    <a:pt x="250" y="204"/>
                  </a:lnTo>
                  <a:lnTo>
                    <a:pt x="250" y="194"/>
                  </a:lnTo>
                  <a:lnTo>
                    <a:pt x="255" y="223"/>
                  </a:lnTo>
                  <a:lnTo>
                    <a:pt x="255" y="199"/>
                  </a:lnTo>
                  <a:lnTo>
                    <a:pt x="255" y="228"/>
                  </a:lnTo>
                  <a:lnTo>
                    <a:pt x="255" y="223"/>
                  </a:lnTo>
                  <a:lnTo>
                    <a:pt x="259" y="219"/>
                  </a:lnTo>
                  <a:lnTo>
                    <a:pt x="259" y="243"/>
                  </a:lnTo>
                  <a:lnTo>
                    <a:pt x="259" y="223"/>
                  </a:lnTo>
                  <a:lnTo>
                    <a:pt x="259" y="228"/>
                  </a:lnTo>
                  <a:lnTo>
                    <a:pt x="263" y="223"/>
                  </a:lnTo>
                  <a:lnTo>
                    <a:pt x="263" y="228"/>
                  </a:lnTo>
                  <a:lnTo>
                    <a:pt x="263" y="204"/>
                  </a:lnTo>
                  <a:lnTo>
                    <a:pt x="263" y="209"/>
                  </a:lnTo>
                  <a:lnTo>
                    <a:pt x="263" y="219"/>
                  </a:lnTo>
                  <a:lnTo>
                    <a:pt x="267" y="233"/>
                  </a:lnTo>
                  <a:lnTo>
                    <a:pt x="267" y="223"/>
                  </a:lnTo>
                  <a:lnTo>
                    <a:pt x="267" y="233"/>
                  </a:lnTo>
                  <a:lnTo>
                    <a:pt x="267" y="219"/>
                  </a:lnTo>
                  <a:lnTo>
                    <a:pt x="267" y="214"/>
                  </a:lnTo>
                  <a:lnTo>
                    <a:pt x="271" y="209"/>
                  </a:lnTo>
                  <a:lnTo>
                    <a:pt x="271" y="233"/>
                  </a:lnTo>
                  <a:lnTo>
                    <a:pt x="271" y="253"/>
                  </a:lnTo>
                  <a:lnTo>
                    <a:pt x="271" y="233"/>
                  </a:lnTo>
                  <a:lnTo>
                    <a:pt x="276" y="238"/>
                  </a:lnTo>
                  <a:lnTo>
                    <a:pt x="276" y="219"/>
                  </a:lnTo>
                  <a:lnTo>
                    <a:pt x="276" y="253"/>
                  </a:lnTo>
                  <a:lnTo>
                    <a:pt x="276" y="238"/>
                  </a:lnTo>
                  <a:lnTo>
                    <a:pt x="276" y="204"/>
                  </a:lnTo>
                  <a:lnTo>
                    <a:pt x="280" y="223"/>
                  </a:lnTo>
                  <a:lnTo>
                    <a:pt x="280" y="228"/>
                  </a:lnTo>
                  <a:lnTo>
                    <a:pt x="280" y="233"/>
                  </a:lnTo>
                  <a:lnTo>
                    <a:pt x="280" y="243"/>
                  </a:lnTo>
                  <a:lnTo>
                    <a:pt x="280" y="248"/>
                  </a:lnTo>
                  <a:lnTo>
                    <a:pt x="284" y="223"/>
                  </a:lnTo>
                  <a:lnTo>
                    <a:pt x="284" y="219"/>
                  </a:lnTo>
                  <a:lnTo>
                    <a:pt x="284" y="209"/>
                  </a:lnTo>
                  <a:lnTo>
                    <a:pt x="288" y="223"/>
                  </a:lnTo>
                  <a:lnTo>
                    <a:pt x="288" y="209"/>
                  </a:lnTo>
                  <a:lnTo>
                    <a:pt x="288" y="228"/>
                  </a:lnTo>
                  <a:lnTo>
                    <a:pt x="288" y="204"/>
                  </a:lnTo>
                  <a:lnTo>
                    <a:pt x="288" y="233"/>
                  </a:lnTo>
                  <a:lnTo>
                    <a:pt x="292" y="204"/>
                  </a:lnTo>
                  <a:lnTo>
                    <a:pt x="292" y="233"/>
                  </a:lnTo>
                  <a:lnTo>
                    <a:pt x="292" y="219"/>
                  </a:lnTo>
                  <a:lnTo>
                    <a:pt x="292" y="204"/>
                  </a:lnTo>
                  <a:lnTo>
                    <a:pt x="292" y="219"/>
                  </a:lnTo>
                  <a:lnTo>
                    <a:pt x="296" y="204"/>
                  </a:lnTo>
                  <a:lnTo>
                    <a:pt x="296" y="209"/>
                  </a:lnTo>
                  <a:lnTo>
                    <a:pt x="296" y="214"/>
                  </a:lnTo>
                  <a:lnTo>
                    <a:pt x="296" y="223"/>
                  </a:lnTo>
                  <a:lnTo>
                    <a:pt x="296" y="219"/>
                  </a:lnTo>
                  <a:lnTo>
                    <a:pt x="301" y="223"/>
                  </a:lnTo>
                  <a:lnTo>
                    <a:pt x="301" y="219"/>
                  </a:lnTo>
                  <a:lnTo>
                    <a:pt x="301" y="233"/>
                  </a:lnTo>
                  <a:lnTo>
                    <a:pt x="301" y="223"/>
                  </a:lnTo>
                  <a:lnTo>
                    <a:pt x="305" y="243"/>
                  </a:lnTo>
                  <a:lnTo>
                    <a:pt x="305" y="214"/>
                  </a:lnTo>
                  <a:lnTo>
                    <a:pt x="305" y="219"/>
                  </a:lnTo>
                  <a:lnTo>
                    <a:pt x="309" y="233"/>
                  </a:lnTo>
                  <a:lnTo>
                    <a:pt x="309" y="199"/>
                  </a:lnTo>
                  <a:lnTo>
                    <a:pt x="309" y="214"/>
                  </a:lnTo>
                  <a:lnTo>
                    <a:pt x="309" y="219"/>
                  </a:lnTo>
                  <a:lnTo>
                    <a:pt x="309" y="189"/>
                  </a:lnTo>
                  <a:lnTo>
                    <a:pt x="313" y="219"/>
                  </a:lnTo>
                  <a:lnTo>
                    <a:pt x="313" y="204"/>
                  </a:lnTo>
                  <a:lnTo>
                    <a:pt x="313" y="214"/>
                  </a:lnTo>
                  <a:lnTo>
                    <a:pt x="317" y="180"/>
                  </a:lnTo>
                  <a:lnTo>
                    <a:pt x="317" y="165"/>
                  </a:lnTo>
                  <a:lnTo>
                    <a:pt x="317" y="185"/>
                  </a:lnTo>
                  <a:lnTo>
                    <a:pt x="317" y="180"/>
                  </a:lnTo>
                  <a:lnTo>
                    <a:pt x="321" y="170"/>
                  </a:lnTo>
                  <a:lnTo>
                    <a:pt x="321" y="189"/>
                  </a:lnTo>
                  <a:lnTo>
                    <a:pt x="321" y="223"/>
                  </a:lnTo>
                  <a:lnTo>
                    <a:pt x="321" y="180"/>
                  </a:lnTo>
                  <a:lnTo>
                    <a:pt x="321" y="219"/>
                  </a:lnTo>
                  <a:lnTo>
                    <a:pt x="326" y="194"/>
                  </a:lnTo>
                  <a:lnTo>
                    <a:pt x="326" y="204"/>
                  </a:lnTo>
                  <a:lnTo>
                    <a:pt x="326" y="209"/>
                  </a:lnTo>
                  <a:lnTo>
                    <a:pt x="326" y="214"/>
                  </a:lnTo>
                  <a:lnTo>
                    <a:pt x="326" y="219"/>
                  </a:lnTo>
                  <a:lnTo>
                    <a:pt x="330" y="228"/>
                  </a:lnTo>
                  <a:lnTo>
                    <a:pt x="330" y="199"/>
                  </a:lnTo>
                  <a:lnTo>
                    <a:pt x="330" y="219"/>
                  </a:lnTo>
                  <a:lnTo>
                    <a:pt x="330" y="214"/>
                  </a:lnTo>
                  <a:lnTo>
                    <a:pt x="334" y="228"/>
                  </a:lnTo>
                  <a:lnTo>
                    <a:pt x="334" y="233"/>
                  </a:lnTo>
                  <a:lnTo>
                    <a:pt x="334" y="209"/>
                  </a:lnTo>
                  <a:lnTo>
                    <a:pt x="334" y="214"/>
                  </a:lnTo>
                  <a:lnTo>
                    <a:pt x="338" y="233"/>
                  </a:lnTo>
                  <a:lnTo>
                    <a:pt x="338" y="209"/>
                  </a:lnTo>
                  <a:lnTo>
                    <a:pt x="338" y="233"/>
                  </a:lnTo>
                  <a:lnTo>
                    <a:pt x="338" y="223"/>
                  </a:lnTo>
                  <a:lnTo>
                    <a:pt x="338" y="238"/>
                  </a:lnTo>
                  <a:lnTo>
                    <a:pt x="342" y="223"/>
                  </a:lnTo>
                  <a:lnTo>
                    <a:pt x="342" y="219"/>
                  </a:lnTo>
                  <a:lnTo>
                    <a:pt x="342" y="209"/>
                  </a:lnTo>
                  <a:lnTo>
                    <a:pt x="342" y="243"/>
                  </a:lnTo>
                  <a:lnTo>
                    <a:pt x="347" y="204"/>
                  </a:lnTo>
                  <a:lnTo>
                    <a:pt x="347" y="214"/>
                  </a:lnTo>
                  <a:lnTo>
                    <a:pt x="347" y="223"/>
                  </a:lnTo>
                  <a:lnTo>
                    <a:pt x="351" y="219"/>
                  </a:lnTo>
                  <a:lnTo>
                    <a:pt x="351" y="223"/>
                  </a:lnTo>
                  <a:lnTo>
                    <a:pt x="351" y="219"/>
                  </a:lnTo>
                  <a:lnTo>
                    <a:pt x="351" y="209"/>
                  </a:lnTo>
                  <a:lnTo>
                    <a:pt x="355" y="243"/>
                  </a:lnTo>
                  <a:lnTo>
                    <a:pt x="355" y="209"/>
                  </a:lnTo>
                  <a:lnTo>
                    <a:pt x="355" y="228"/>
                  </a:lnTo>
                  <a:lnTo>
                    <a:pt x="355" y="233"/>
                  </a:lnTo>
                  <a:lnTo>
                    <a:pt x="355" y="223"/>
                  </a:lnTo>
                  <a:lnTo>
                    <a:pt x="359" y="214"/>
                  </a:lnTo>
                  <a:lnTo>
                    <a:pt x="359" y="199"/>
                  </a:lnTo>
                  <a:lnTo>
                    <a:pt x="359" y="233"/>
                  </a:lnTo>
                  <a:lnTo>
                    <a:pt x="359" y="228"/>
                  </a:lnTo>
                  <a:lnTo>
                    <a:pt x="359" y="248"/>
                  </a:lnTo>
                  <a:lnTo>
                    <a:pt x="363" y="209"/>
                  </a:lnTo>
                  <a:lnTo>
                    <a:pt x="363" y="223"/>
                  </a:lnTo>
                  <a:lnTo>
                    <a:pt x="363" y="209"/>
                  </a:lnTo>
                  <a:lnTo>
                    <a:pt x="363" y="223"/>
                  </a:lnTo>
                  <a:lnTo>
                    <a:pt x="367" y="233"/>
                  </a:lnTo>
                  <a:lnTo>
                    <a:pt x="367" y="219"/>
                  </a:lnTo>
                  <a:lnTo>
                    <a:pt x="367" y="214"/>
                  </a:lnTo>
                  <a:lnTo>
                    <a:pt x="367" y="228"/>
                  </a:lnTo>
                  <a:lnTo>
                    <a:pt x="367" y="238"/>
                  </a:lnTo>
                  <a:lnTo>
                    <a:pt x="372" y="204"/>
                  </a:lnTo>
                  <a:lnTo>
                    <a:pt x="372" y="233"/>
                  </a:lnTo>
                  <a:lnTo>
                    <a:pt x="372" y="228"/>
                  </a:lnTo>
                  <a:lnTo>
                    <a:pt x="372" y="223"/>
                  </a:lnTo>
                  <a:lnTo>
                    <a:pt x="372" y="233"/>
                  </a:lnTo>
                  <a:lnTo>
                    <a:pt x="376" y="223"/>
                  </a:lnTo>
                  <a:lnTo>
                    <a:pt x="376" y="238"/>
                  </a:lnTo>
                  <a:lnTo>
                    <a:pt x="376" y="228"/>
                  </a:lnTo>
                  <a:lnTo>
                    <a:pt x="380" y="223"/>
                  </a:lnTo>
                  <a:lnTo>
                    <a:pt x="380" y="233"/>
                  </a:lnTo>
                  <a:lnTo>
                    <a:pt x="380" y="214"/>
                  </a:lnTo>
                  <a:lnTo>
                    <a:pt x="380" y="223"/>
                  </a:lnTo>
                  <a:lnTo>
                    <a:pt x="384" y="219"/>
                  </a:lnTo>
                  <a:lnTo>
                    <a:pt x="384" y="204"/>
                  </a:lnTo>
                  <a:lnTo>
                    <a:pt x="384" y="209"/>
                  </a:lnTo>
                  <a:lnTo>
                    <a:pt x="384" y="214"/>
                  </a:lnTo>
                  <a:lnTo>
                    <a:pt x="384" y="189"/>
                  </a:lnTo>
                  <a:lnTo>
                    <a:pt x="388" y="228"/>
                  </a:lnTo>
                  <a:lnTo>
                    <a:pt x="388" y="204"/>
                  </a:lnTo>
                  <a:lnTo>
                    <a:pt x="388" y="238"/>
                  </a:lnTo>
                  <a:lnTo>
                    <a:pt x="392" y="219"/>
                  </a:lnTo>
                  <a:lnTo>
                    <a:pt x="392" y="209"/>
                  </a:lnTo>
                  <a:lnTo>
                    <a:pt x="392" y="204"/>
                  </a:lnTo>
                  <a:lnTo>
                    <a:pt x="392" y="214"/>
                  </a:lnTo>
                  <a:lnTo>
                    <a:pt x="397" y="243"/>
                  </a:lnTo>
                  <a:lnTo>
                    <a:pt x="397" y="223"/>
                  </a:lnTo>
                  <a:lnTo>
                    <a:pt x="397" y="209"/>
                  </a:lnTo>
                  <a:lnTo>
                    <a:pt x="397" y="223"/>
                  </a:lnTo>
                  <a:lnTo>
                    <a:pt x="397" y="209"/>
                  </a:lnTo>
                  <a:lnTo>
                    <a:pt x="401" y="223"/>
                  </a:lnTo>
                  <a:lnTo>
                    <a:pt x="401" y="199"/>
                  </a:lnTo>
                  <a:lnTo>
                    <a:pt x="401" y="204"/>
                  </a:lnTo>
                  <a:lnTo>
                    <a:pt x="401" y="233"/>
                  </a:lnTo>
                  <a:lnTo>
                    <a:pt x="401" y="214"/>
                  </a:lnTo>
                  <a:lnTo>
                    <a:pt x="405" y="219"/>
                  </a:lnTo>
                  <a:lnTo>
                    <a:pt x="405" y="223"/>
                  </a:lnTo>
                  <a:lnTo>
                    <a:pt x="405" y="214"/>
                  </a:lnTo>
                  <a:lnTo>
                    <a:pt x="405" y="180"/>
                  </a:lnTo>
                  <a:lnTo>
                    <a:pt x="405" y="204"/>
                  </a:lnTo>
                  <a:lnTo>
                    <a:pt x="409" y="209"/>
                  </a:lnTo>
                  <a:lnTo>
                    <a:pt x="409" y="180"/>
                  </a:lnTo>
                  <a:lnTo>
                    <a:pt x="409" y="175"/>
                  </a:lnTo>
                  <a:lnTo>
                    <a:pt x="413" y="180"/>
                  </a:lnTo>
                  <a:lnTo>
                    <a:pt x="413" y="189"/>
                  </a:lnTo>
                  <a:lnTo>
                    <a:pt x="413" y="160"/>
                  </a:lnTo>
                  <a:lnTo>
                    <a:pt x="413" y="165"/>
                  </a:lnTo>
                  <a:lnTo>
                    <a:pt x="413" y="155"/>
                  </a:lnTo>
                  <a:lnTo>
                    <a:pt x="418" y="150"/>
                  </a:lnTo>
                  <a:lnTo>
                    <a:pt x="418" y="146"/>
                  </a:lnTo>
                  <a:lnTo>
                    <a:pt x="418" y="150"/>
                  </a:lnTo>
                  <a:lnTo>
                    <a:pt x="422" y="170"/>
                  </a:lnTo>
                  <a:lnTo>
                    <a:pt x="422" y="160"/>
                  </a:lnTo>
                  <a:lnTo>
                    <a:pt x="422" y="165"/>
                  </a:lnTo>
                  <a:lnTo>
                    <a:pt x="422" y="160"/>
                  </a:lnTo>
                  <a:lnTo>
                    <a:pt x="422" y="180"/>
                  </a:lnTo>
                  <a:lnTo>
                    <a:pt x="426" y="219"/>
                  </a:lnTo>
                  <a:lnTo>
                    <a:pt x="426" y="194"/>
                  </a:lnTo>
                  <a:lnTo>
                    <a:pt x="426" y="189"/>
                  </a:lnTo>
                  <a:lnTo>
                    <a:pt x="426" y="199"/>
                  </a:lnTo>
                  <a:lnTo>
                    <a:pt x="430" y="189"/>
                  </a:lnTo>
                  <a:lnTo>
                    <a:pt x="430" y="204"/>
                  </a:lnTo>
                  <a:lnTo>
                    <a:pt x="430" y="209"/>
                  </a:lnTo>
                  <a:lnTo>
                    <a:pt x="430" y="228"/>
                  </a:lnTo>
                  <a:lnTo>
                    <a:pt x="430" y="180"/>
                  </a:lnTo>
                  <a:lnTo>
                    <a:pt x="434" y="223"/>
                  </a:lnTo>
                  <a:lnTo>
                    <a:pt x="434" y="238"/>
                  </a:lnTo>
                  <a:lnTo>
                    <a:pt x="434" y="233"/>
                  </a:lnTo>
                  <a:lnTo>
                    <a:pt x="434" y="209"/>
                  </a:lnTo>
                  <a:lnTo>
                    <a:pt x="434" y="214"/>
                  </a:lnTo>
                  <a:lnTo>
                    <a:pt x="438" y="228"/>
                  </a:lnTo>
                  <a:lnTo>
                    <a:pt x="438" y="204"/>
                  </a:lnTo>
                  <a:lnTo>
                    <a:pt x="438" y="228"/>
                  </a:lnTo>
                  <a:lnTo>
                    <a:pt x="443" y="223"/>
                  </a:lnTo>
                  <a:lnTo>
                    <a:pt x="443" y="194"/>
                  </a:lnTo>
                  <a:lnTo>
                    <a:pt x="443" y="223"/>
                  </a:lnTo>
                  <a:lnTo>
                    <a:pt x="443" y="209"/>
                  </a:lnTo>
                  <a:lnTo>
                    <a:pt x="443" y="233"/>
                  </a:lnTo>
                  <a:lnTo>
                    <a:pt x="447" y="219"/>
                  </a:lnTo>
                  <a:lnTo>
                    <a:pt x="447" y="223"/>
                  </a:lnTo>
                  <a:lnTo>
                    <a:pt x="447" y="209"/>
                  </a:lnTo>
                  <a:lnTo>
                    <a:pt x="451" y="219"/>
                  </a:lnTo>
                  <a:lnTo>
                    <a:pt x="451" y="233"/>
                  </a:lnTo>
                  <a:lnTo>
                    <a:pt x="451" y="219"/>
                  </a:lnTo>
                  <a:lnTo>
                    <a:pt x="451" y="238"/>
                  </a:lnTo>
                  <a:lnTo>
                    <a:pt x="451" y="189"/>
                  </a:lnTo>
                  <a:lnTo>
                    <a:pt x="455" y="248"/>
                  </a:lnTo>
                  <a:lnTo>
                    <a:pt x="455" y="219"/>
                  </a:lnTo>
                  <a:lnTo>
                    <a:pt x="455" y="223"/>
                  </a:lnTo>
                  <a:lnTo>
                    <a:pt x="459" y="209"/>
                  </a:lnTo>
                  <a:lnTo>
                    <a:pt x="459" y="219"/>
                  </a:lnTo>
                  <a:lnTo>
                    <a:pt x="459" y="223"/>
                  </a:lnTo>
                  <a:lnTo>
                    <a:pt x="459" y="243"/>
                  </a:lnTo>
                  <a:lnTo>
                    <a:pt x="459" y="223"/>
                  </a:lnTo>
                  <a:lnTo>
                    <a:pt x="463" y="238"/>
                  </a:lnTo>
                  <a:lnTo>
                    <a:pt x="463" y="199"/>
                  </a:lnTo>
                  <a:lnTo>
                    <a:pt x="463" y="214"/>
                  </a:lnTo>
                  <a:lnTo>
                    <a:pt x="463" y="204"/>
                  </a:lnTo>
                  <a:lnTo>
                    <a:pt x="463" y="214"/>
                  </a:lnTo>
                  <a:lnTo>
                    <a:pt x="468" y="223"/>
                  </a:lnTo>
                  <a:lnTo>
                    <a:pt x="468" y="214"/>
                  </a:lnTo>
                  <a:lnTo>
                    <a:pt x="468" y="228"/>
                  </a:lnTo>
                  <a:lnTo>
                    <a:pt x="468" y="219"/>
                  </a:lnTo>
                  <a:lnTo>
                    <a:pt x="472" y="228"/>
                  </a:lnTo>
                  <a:lnTo>
                    <a:pt x="472" y="214"/>
                  </a:lnTo>
                  <a:lnTo>
                    <a:pt x="472" y="233"/>
                  </a:lnTo>
                  <a:lnTo>
                    <a:pt x="472" y="219"/>
                  </a:lnTo>
                  <a:lnTo>
                    <a:pt x="476" y="243"/>
                  </a:lnTo>
                  <a:lnTo>
                    <a:pt x="476" y="204"/>
                  </a:lnTo>
                  <a:lnTo>
                    <a:pt x="476" y="214"/>
                  </a:lnTo>
                  <a:lnTo>
                    <a:pt x="476" y="248"/>
                  </a:lnTo>
                  <a:lnTo>
                    <a:pt x="476" y="238"/>
                  </a:lnTo>
                  <a:lnTo>
                    <a:pt x="480" y="204"/>
                  </a:lnTo>
                  <a:lnTo>
                    <a:pt x="480" y="199"/>
                  </a:lnTo>
                  <a:lnTo>
                    <a:pt x="480" y="219"/>
                  </a:lnTo>
                  <a:lnTo>
                    <a:pt x="480" y="214"/>
                  </a:lnTo>
                  <a:lnTo>
                    <a:pt x="480" y="223"/>
                  </a:lnTo>
                  <a:lnTo>
                    <a:pt x="484" y="233"/>
                  </a:lnTo>
                  <a:lnTo>
                    <a:pt x="484" y="214"/>
                  </a:lnTo>
                  <a:lnTo>
                    <a:pt x="484" y="228"/>
                  </a:lnTo>
                  <a:lnTo>
                    <a:pt x="484" y="209"/>
                  </a:lnTo>
                  <a:lnTo>
                    <a:pt x="489" y="219"/>
                  </a:lnTo>
                  <a:lnTo>
                    <a:pt x="489" y="223"/>
                  </a:lnTo>
                  <a:lnTo>
                    <a:pt x="489" y="238"/>
                  </a:lnTo>
                  <a:lnTo>
                    <a:pt x="493" y="233"/>
                  </a:lnTo>
                  <a:lnTo>
                    <a:pt x="493" y="223"/>
                  </a:lnTo>
                  <a:lnTo>
                    <a:pt x="493" y="209"/>
                  </a:lnTo>
                  <a:lnTo>
                    <a:pt x="493" y="223"/>
                  </a:lnTo>
                  <a:lnTo>
                    <a:pt x="497" y="219"/>
                  </a:lnTo>
                  <a:lnTo>
                    <a:pt x="497" y="233"/>
                  </a:lnTo>
                  <a:lnTo>
                    <a:pt x="497" y="223"/>
                  </a:lnTo>
                  <a:lnTo>
                    <a:pt x="497" y="219"/>
                  </a:lnTo>
                  <a:lnTo>
                    <a:pt x="501" y="233"/>
                  </a:lnTo>
                  <a:lnTo>
                    <a:pt x="501" y="228"/>
                  </a:lnTo>
                  <a:lnTo>
                    <a:pt x="501" y="214"/>
                  </a:lnTo>
                  <a:lnTo>
                    <a:pt x="501" y="228"/>
                  </a:lnTo>
                  <a:lnTo>
                    <a:pt x="505" y="175"/>
                  </a:lnTo>
                  <a:lnTo>
                    <a:pt x="505" y="219"/>
                  </a:lnTo>
                  <a:lnTo>
                    <a:pt x="505" y="209"/>
                  </a:lnTo>
                  <a:lnTo>
                    <a:pt x="505" y="214"/>
                  </a:lnTo>
                  <a:lnTo>
                    <a:pt x="505" y="238"/>
                  </a:lnTo>
                  <a:lnTo>
                    <a:pt x="509" y="189"/>
                  </a:lnTo>
                  <a:lnTo>
                    <a:pt x="509" y="199"/>
                  </a:lnTo>
                  <a:lnTo>
                    <a:pt x="509" y="209"/>
                  </a:lnTo>
                  <a:lnTo>
                    <a:pt x="509" y="204"/>
                  </a:lnTo>
                  <a:lnTo>
                    <a:pt x="509" y="175"/>
                  </a:lnTo>
                  <a:lnTo>
                    <a:pt x="514" y="199"/>
                  </a:lnTo>
                  <a:lnTo>
                    <a:pt x="514" y="204"/>
                  </a:lnTo>
                  <a:lnTo>
                    <a:pt x="514" y="189"/>
                  </a:lnTo>
                  <a:lnTo>
                    <a:pt x="514" y="175"/>
                  </a:lnTo>
                  <a:lnTo>
                    <a:pt x="518" y="155"/>
                  </a:lnTo>
                  <a:lnTo>
                    <a:pt x="518" y="199"/>
                  </a:lnTo>
                  <a:lnTo>
                    <a:pt x="518" y="185"/>
                  </a:lnTo>
                  <a:lnTo>
                    <a:pt x="522" y="204"/>
                  </a:lnTo>
                  <a:lnTo>
                    <a:pt x="522" y="189"/>
                  </a:lnTo>
                  <a:lnTo>
                    <a:pt x="522" y="175"/>
                  </a:lnTo>
                  <a:lnTo>
                    <a:pt x="522" y="209"/>
                  </a:lnTo>
                  <a:lnTo>
                    <a:pt x="522" y="223"/>
                  </a:lnTo>
                  <a:lnTo>
                    <a:pt x="526" y="209"/>
                  </a:lnTo>
                  <a:lnTo>
                    <a:pt x="526" y="219"/>
                  </a:lnTo>
                  <a:lnTo>
                    <a:pt x="526" y="223"/>
                  </a:lnTo>
                  <a:lnTo>
                    <a:pt x="526" y="228"/>
                  </a:lnTo>
                  <a:lnTo>
                    <a:pt x="530" y="223"/>
                  </a:lnTo>
                  <a:lnTo>
                    <a:pt x="530" y="253"/>
                  </a:lnTo>
                  <a:lnTo>
                    <a:pt x="530" y="194"/>
                  </a:lnTo>
                  <a:lnTo>
                    <a:pt x="530" y="228"/>
                  </a:lnTo>
                  <a:lnTo>
                    <a:pt x="530" y="223"/>
                  </a:lnTo>
                  <a:lnTo>
                    <a:pt x="535" y="204"/>
                  </a:lnTo>
                  <a:lnTo>
                    <a:pt x="535" y="214"/>
                  </a:lnTo>
                  <a:lnTo>
                    <a:pt x="535" y="209"/>
                  </a:lnTo>
                  <a:lnTo>
                    <a:pt x="535" y="238"/>
                  </a:lnTo>
                  <a:lnTo>
                    <a:pt x="539" y="228"/>
                  </a:lnTo>
                  <a:lnTo>
                    <a:pt x="539" y="214"/>
                  </a:lnTo>
                  <a:lnTo>
                    <a:pt x="539" y="223"/>
                  </a:lnTo>
                  <a:lnTo>
                    <a:pt x="539" y="228"/>
                  </a:lnTo>
                  <a:lnTo>
                    <a:pt x="539" y="199"/>
                  </a:lnTo>
                  <a:lnTo>
                    <a:pt x="543" y="219"/>
                  </a:lnTo>
                  <a:lnTo>
                    <a:pt x="543" y="209"/>
                  </a:lnTo>
                  <a:lnTo>
                    <a:pt x="543" y="238"/>
                  </a:lnTo>
                  <a:lnTo>
                    <a:pt x="543" y="233"/>
                  </a:lnTo>
                  <a:lnTo>
                    <a:pt x="547" y="209"/>
                  </a:lnTo>
                  <a:lnTo>
                    <a:pt x="547" y="228"/>
                  </a:lnTo>
                  <a:lnTo>
                    <a:pt x="547" y="223"/>
                  </a:lnTo>
                  <a:lnTo>
                    <a:pt x="551" y="233"/>
                  </a:lnTo>
                  <a:lnTo>
                    <a:pt x="551" y="219"/>
                  </a:lnTo>
                  <a:lnTo>
                    <a:pt x="551" y="214"/>
                  </a:lnTo>
                  <a:lnTo>
                    <a:pt x="551" y="233"/>
                  </a:lnTo>
                  <a:lnTo>
                    <a:pt x="551" y="214"/>
                  </a:lnTo>
                  <a:lnTo>
                    <a:pt x="555" y="233"/>
                  </a:lnTo>
                  <a:lnTo>
                    <a:pt x="555" y="214"/>
                  </a:lnTo>
                  <a:lnTo>
                    <a:pt x="555" y="228"/>
                  </a:lnTo>
                  <a:lnTo>
                    <a:pt x="555" y="199"/>
                  </a:lnTo>
                  <a:lnTo>
                    <a:pt x="555" y="223"/>
                  </a:lnTo>
                  <a:lnTo>
                    <a:pt x="560" y="204"/>
                  </a:lnTo>
                  <a:lnTo>
                    <a:pt x="560" y="199"/>
                  </a:lnTo>
                  <a:lnTo>
                    <a:pt x="560" y="238"/>
                  </a:lnTo>
                  <a:lnTo>
                    <a:pt x="560" y="228"/>
                  </a:lnTo>
                  <a:lnTo>
                    <a:pt x="560" y="204"/>
                  </a:lnTo>
                  <a:lnTo>
                    <a:pt x="564" y="214"/>
                  </a:lnTo>
                  <a:lnTo>
                    <a:pt x="564" y="219"/>
                  </a:lnTo>
                  <a:lnTo>
                    <a:pt x="564" y="214"/>
                  </a:lnTo>
                  <a:lnTo>
                    <a:pt x="564" y="219"/>
                  </a:lnTo>
                  <a:lnTo>
                    <a:pt x="568" y="233"/>
                  </a:lnTo>
                  <a:lnTo>
                    <a:pt x="568" y="199"/>
                  </a:lnTo>
                  <a:lnTo>
                    <a:pt x="568" y="233"/>
                  </a:lnTo>
                  <a:lnTo>
                    <a:pt x="568" y="214"/>
                  </a:lnTo>
                  <a:lnTo>
                    <a:pt x="568" y="238"/>
                  </a:lnTo>
                  <a:lnTo>
                    <a:pt x="572" y="253"/>
                  </a:lnTo>
                  <a:lnTo>
                    <a:pt x="572" y="233"/>
                  </a:lnTo>
                  <a:lnTo>
                    <a:pt x="572" y="228"/>
                  </a:lnTo>
                  <a:lnTo>
                    <a:pt x="572" y="204"/>
                  </a:lnTo>
                  <a:lnTo>
                    <a:pt x="576" y="199"/>
                  </a:lnTo>
                  <a:lnTo>
                    <a:pt x="576" y="209"/>
                  </a:lnTo>
                  <a:lnTo>
                    <a:pt x="576" y="238"/>
                  </a:lnTo>
                  <a:lnTo>
                    <a:pt x="576" y="248"/>
                  </a:lnTo>
                  <a:lnTo>
                    <a:pt x="576" y="219"/>
                  </a:lnTo>
                  <a:lnTo>
                    <a:pt x="580" y="194"/>
                  </a:lnTo>
                  <a:lnTo>
                    <a:pt x="580" y="199"/>
                  </a:lnTo>
                  <a:lnTo>
                    <a:pt x="580" y="228"/>
                  </a:lnTo>
                  <a:lnTo>
                    <a:pt x="580" y="233"/>
                  </a:lnTo>
                  <a:lnTo>
                    <a:pt x="585" y="214"/>
                  </a:lnTo>
                  <a:lnTo>
                    <a:pt x="585" y="238"/>
                  </a:lnTo>
                  <a:lnTo>
                    <a:pt x="585" y="209"/>
                  </a:lnTo>
                  <a:lnTo>
                    <a:pt x="585" y="243"/>
                  </a:lnTo>
                  <a:lnTo>
                    <a:pt x="585" y="204"/>
                  </a:lnTo>
                  <a:lnTo>
                    <a:pt x="589" y="214"/>
                  </a:lnTo>
                  <a:lnTo>
                    <a:pt x="589" y="238"/>
                  </a:lnTo>
                  <a:lnTo>
                    <a:pt x="589" y="223"/>
                  </a:lnTo>
                  <a:lnTo>
                    <a:pt x="589" y="243"/>
                  </a:lnTo>
                  <a:lnTo>
                    <a:pt x="593" y="209"/>
                  </a:lnTo>
                  <a:lnTo>
                    <a:pt x="593" y="238"/>
                  </a:lnTo>
                  <a:lnTo>
                    <a:pt x="593" y="228"/>
                  </a:lnTo>
                  <a:lnTo>
                    <a:pt x="593" y="223"/>
                  </a:lnTo>
                  <a:lnTo>
                    <a:pt x="597" y="209"/>
                  </a:lnTo>
                  <a:lnTo>
                    <a:pt x="597" y="233"/>
                  </a:lnTo>
                  <a:lnTo>
                    <a:pt x="597" y="204"/>
                  </a:lnTo>
                  <a:lnTo>
                    <a:pt x="597" y="219"/>
                  </a:lnTo>
                  <a:lnTo>
                    <a:pt x="597" y="228"/>
                  </a:lnTo>
                  <a:lnTo>
                    <a:pt x="601" y="248"/>
                  </a:lnTo>
                  <a:lnTo>
                    <a:pt x="601" y="214"/>
                  </a:lnTo>
                  <a:lnTo>
                    <a:pt x="601" y="223"/>
                  </a:lnTo>
                  <a:lnTo>
                    <a:pt x="601" y="204"/>
                  </a:lnTo>
                  <a:lnTo>
                    <a:pt x="606" y="209"/>
                  </a:lnTo>
                  <a:lnTo>
                    <a:pt x="606" y="238"/>
                  </a:lnTo>
                  <a:lnTo>
                    <a:pt x="606" y="219"/>
                  </a:lnTo>
                  <a:lnTo>
                    <a:pt x="606" y="223"/>
                  </a:lnTo>
                  <a:lnTo>
                    <a:pt x="606" y="204"/>
                  </a:lnTo>
                  <a:lnTo>
                    <a:pt x="610" y="228"/>
                  </a:lnTo>
                  <a:lnTo>
                    <a:pt x="610" y="233"/>
                  </a:lnTo>
                  <a:lnTo>
                    <a:pt x="610" y="204"/>
                  </a:lnTo>
                  <a:lnTo>
                    <a:pt x="610" y="209"/>
                  </a:lnTo>
                  <a:lnTo>
                    <a:pt x="614" y="223"/>
                  </a:lnTo>
                  <a:lnTo>
                    <a:pt x="614" y="228"/>
                  </a:lnTo>
                  <a:lnTo>
                    <a:pt x="614" y="209"/>
                  </a:lnTo>
                  <a:lnTo>
                    <a:pt x="614" y="219"/>
                  </a:lnTo>
                  <a:lnTo>
                    <a:pt x="618" y="209"/>
                  </a:lnTo>
                  <a:lnTo>
                    <a:pt x="618" y="214"/>
                  </a:lnTo>
                  <a:lnTo>
                    <a:pt x="618" y="233"/>
                  </a:lnTo>
                  <a:lnTo>
                    <a:pt x="618" y="219"/>
                  </a:lnTo>
                  <a:lnTo>
                    <a:pt x="618" y="233"/>
                  </a:lnTo>
                  <a:lnTo>
                    <a:pt x="622" y="219"/>
                  </a:lnTo>
                  <a:lnTo>
                    <a:pt x="622" y="214"/>
                  </a:lnTo>
                  <a:lnTo>
                    <a:pt x="626" y="204"/>
                  </a:lnTo>
                  <a:lnTo>
                    <a:pt x="626" y="214"/>
                  </a:lnTo>
                  <a:lnTo>
                    <a:pt x="626" y="204"/>
                  </a:lnTo>
                  <a:lnTo>
                    <a:pt x="626" y="214"/>
                  </a:lnTo>
                  <a:lnTo>
                    <a:pt x="631" y="199"/>
                  </a:lnTo>
                  <a:lnTo>
                    <a:pt x="631" y="214"/>
                  </a:lnTo>
                  <a:lnTo>
                    <a:pt x="631" y="209"/>
                  </a:lnTo>
                  <a:lnTo>
                    <a:pt x="631" y="185"/>
                  </a:lnTo>
                  <a:lnTo>
                    <a:pt x="635" y="199"/>
                  </a:lnTo>
                  <a:lnTo>
                    <a:pt x="635" y="185"/>
                  </a:lnTo>
                  <a:lnTo>
                    <a:pt x="635" y="194"/>
                  </a:lnTo>
                  <a:lnTo>
                    <a:pt x="635" y="185"/>
                  </a:lnTo>
                  <a:lnTo>
                    <a:pt x="635" y="199"/>
                  </a:lnTo>
                  <a:lnTo>
                    <a:pt x="639" y="185"/>
                  </a:lnTo>
                  <a:lnTo>
                    <a:pt x="639" y="150"/>
                  </a:lnTo>
                  <a:lnTo>
                    <a:pt x="639" y="170"/>
                  </a:lnTo>
                  <a:lnTo>
                    <a:pt x="639" y="141"/>
                  </a:lnTo>
                  <a:lnTo>
                    <a:pt x="639" y="150"/>
                  </a:lnTo>
                  <a:lnTo>
                    <a:pt x="643" y="136"/>
                  </a:lnTo>
                  <a:lnTo>
                    <a:pt x="643" y="102"/>
                  </a:lnTo>
                  <a:lnTo>
                    <a:pt x="643" y="112"/>
                  </a:lnTo>
                  <a:lnTo>
                    <a:pt x="643" y="92"/>
                  </a:lnTo>
                  <a:lnTo>
                    <a:pt x="647" y="121"/>
                  </a:lnTo>
                  <a:lnTo>
                    <a:pt x="647" y="116"/>
                  </a:lnTo>
                  <a:lnTo>
                    <a:pt x="647" y="150"/>
                  </a:lnTo>
                  <a:lnTo>
                    <a:pt x="647" y="170"/>
                  </a:lnTo>
                  <a:lnTo>
                    <a:pt x="651" y="160"/>
                  </a:lnTo>
                  <a:lnTo>
                    <a:pt x="651" y="170"/>
                  </a:lnTo>
                  <a:lnTo>
                    <a:pt x="651" y="165"/>
                  </a:lnTo>
                  <a:lnTo>
                    <a:pt x="651" y="204"/>
                  </a:lnTo>
                  <a:lnTo>
                    <a:pt x="656" y="199"/>
                  </a:lnTo>
                  <a:lnTo>
                    <a:pt x="656" y="175"/>
                  </a:lnTo>
                  <a:lnTo>
                    <a:pt x="656" y="209"/>
                  </a:lnTo>
                  <a:lnTo>
                    <a:pt x="656" y="219"/>
                  </a:lnTo>
                  <a:lnTo>
                    <a:pt x="660" y="180"/>
                  </a:lnTo>
                  <a:lnTo>
                    <a:pt x="660" y="175"/>
                  </a:lnTo>
                  <a:lnTo>
                    <a:pt x="660" y="199"/>
                  </a:lnTo>
                  <a:lnTo>
                    <a:pt x="660" y="214"/>
                  </a:lnTo>
                  <a:lnTo>
                    <a:pt x="660" y="204"/>
                  </a:lnTo>
                  <a:lnTo>
                    <a:pt x="664" y="214"/>
                  </a:lnTo>
                  <a:lnTo>
                    <a:pt x="664" y="199"/>
                  </a:lnTo>
                  <a:lnTo>
                    <a:pt x="664" y="228"/>
                  </a:lnTo>
                  <a:lnTo>
                    <a:pt x="664" y="219"/>
                  </a:lnTo>
                  <a:lnTo>
                    <a:pt x="664" y="214"/>
                  </a:lnTo>
                  <a:lnTo>
                    <a:pt x="668" y="219"/>
                  </a:lnTo>
                  <a:lnTo>
                    <a:pt x="668" y="180"/>
                  </a:lnTo>
                  <a:lnTo>
                    <a:pt x="668" y="199"/>
                  </a:lnTo>
                  <a:lnTo>
                    <a:pt x="668" y="238"/>
                  </a:lnTo>
                  <a:lnTo>
                    <a:pt x="668" y="214"/>
                  </a:lnTo>
                  <a:lnTo>
                    <a:pt x="672" y="209"/>
                  </a:lnTo>
                  <a:lnTo>
                    <a:pt x="672" y="248"/>
                  </a:lnTo>
                  <a:lnTo>
                    <a:pt x="672" y="209"/>
                  </a:lnTo>
                  <a:lnTo>
                    <a:pt x="672" y="194"/>
                  </a:lnTo>
                  <a:lnTo>
                    <a:pt x="677" y="209"/>
                  </a:lnTo>
                  <a:lnTo>
                    <a:pt x="677" y="219"/>
                  </a:lnTo>
                  <a:lnTo>
                    <a:pt x="677" y="253"/>
                  </a:lnTo>
                  <a:lnTo>
                    <a:pt x="677" y="194"/>
                  </a:lnTo>
                  <a:lnTo>
                    <a:pt x="677" y="214"/>
                  </a:lnTo>
                  <a:lnTo>
                    <a:pt x="681" y="209"/>
                  </a:lnTo>
                  <a:lnTo>
                    <a:pt x="681" y="214"/>
                  </a:lnTo>
                  <a:lnTo>
                    <a:pt x="681" y="189"/>
                  </a:lnTo>
                  <a:lnTo>
                    <a:pt x="681" y="219"/>
                  </a:lnTo>
                  <a:lnTo>
                    <a:pt x="681" y="175"/>
                  </a:lnTo>
                  <a:lnTo>
                    <a:pt x="685" y="223"/>
                  </a:lnTo>
                  <a:lnTo>
                    <a:pt x="685" y="228"/>
                  </a:lnTo>
                  <a:lnTo>
                    <a:pt x="685" y="199"/>
                  </a:lnTo>
                  <a:lnTo>
                    <a:pt x="685" y="219"/>
                  </a:lnTo>
                  <a:lnTo>
                    <a:pt x="685" y="214"/>
                  </a:lnTo>
                  <a:lnTo>
                    <a:pt x="689" y="228"/>
                  </a:lnTo>
                  <a:lnTo>
                    <a:pt x="689" y="209"/>
                  </a:lnTo>
                  <a:lnTo>
                    <a:pt x="689" y="219"/>
                  </a:lnTo>
                  <a:lnTo>
                    <a:pt x="693" y="199"/>
                  </a:lnTo>
                  <a:lnTo>
                    <a:pt x="693" y="233"/>
                  </a:lnTo>
                  <a:lnTo>
                    <a:pt x="693" y="219"/>
                  </a:lnTo>
                  <a:lnTo>
                    <a:pt x="697" y="199"/>
                  </a:lnTo>
                  <a:lnTo>
                    <a:pt x="697" y="228"/>
                  </a:lnTo>
                  <a:lnTo>
                    <a:pt x="697" y="214"/>
                  </a:lnTo>
                  <a:lnTo>
                    <a:pt x="702" y="233"/>
                  </a:lnTo>
                  <a:lnTo>
                    <a:pt x="702" y="223"/>
                  </a:lnTo>
                  <a:lnTo>
                    <a:pt x="702" y="228"/>
                  </a:lnTo>
                  <a:lnTo>
                    <a:pt x="706" y="219"/>
                  </a:lnTo>
                  <a:lnTo>
                    <a:pt x="706" y="223"/>
                  </a:lnTo>
                  <a:lnTo>
                    <a:pt x="706" y="219"/>
                  </a:lnTo>
                  <a:lnTo>
                    <a:pt x="706" y="209"/>
                  </a:lnTo>
                  <a:lnTo>
                    <a:pt x="706" y="180"/>
                  </a:lnTo>
                  <a:lnTo>
                    <a:pt x="710" y="223"/>
                  </a:lnTo>
                  <a:lnTo>
                    <a:pt x="710" y="199"/>
                  </a:lnTo>
                  <a:lnTo>
                    <a:pt x="710" y="204"/>
                  </a:lnTo>
                  <a:lnTo>
                    <a:pt x="710" y="223"/>
                  </a:lnTo>
                  <a:lnTo>
                    <a:pt x="714" y="228"/>
                  </a:lnTo>
                  <a:lnTo>
                    <a:pt x="714" y="209"/>
                  </a:lnTo>
                  <a:lnTo>
                    <a:pt x="714" y="185"/>
                  </a:lnTo>
                  <a:lnTo>
                    <a:pt x="718" y="194"/>
                  </a:lnTo>
                  <a:lnTo>
                    <a:pt x="718" y="209"/>
                  </a:lnTo>
                  <a:lnTo>
                    <a:pt x="722" y="214"/>
                  </a:lnTo>
                  <a:lnTo>
                    <a:pt x="722" y="209"/>
                  </a:lnTo>
                  <a:lnTo>
                    <a:pt x="722" y="238"/>
                  </a:lnTo>
                  <a:lnTo>
                    <a:pt x="722" y="199"/>
                  </a:lnTo>
                  <a:lnTo>
                    <a:pt x="727" y="194"/>
                  </a:lnTo>
                  <a:lnTo>
                    <a:pt x="727" y="160"/>
                  </a:lnTo>
                  <a:lnTo>
                    <a:pt x="727" y="199"/>
                  </a:lnTo>
                  <a:lnTo>
                    <a:pt x="727" y="189"/>
                  </a:lnTo>
                  <a:lnTo>
                    <a:pt x="727" y="185"/>
                  </a:lnTo>
                  <a:lnTo>
                    <a:pt x="731" y="204"/>
                  </a:lnTo>
                  <a:lnTo>
                    <a:pt x="731" y="170"/>
                  </a:lnTo>
                  <a:lnTo>
                    <a:pt x="731" y="165"/>
                  </a:lnTo>
                  <a:lnTo>
                    <a:pt x="731" y="180"/>
                  </a:lnTo>
                  <a:lnTo>
                    <a:pt x="731" y="146"/>
                  </a:lnTo>
                  <a:lnTo>
                    <a:pt x="735" y="150"/>
                  </a:lnTo>
                  <a:lnTo>
                    <a:pt x="735" y="160"/>
                  </a:lnTo>
                  <a:lnTo>
                    <a:pt x="735" y="116"/>
                  </a:lnTo>
                  <a:lnTo>
                    <a:pt x="735" y="107"/>
                  </a:lnTo>
                  <a:lnTo>
                    <a:pt x="739" y="102"/>
                  </a:lnTo>
                  <a:lnTo>
                    <a:pt x="739" y="82"/>
                  </a:lnTo>
                  <a:lnTo>
                    <a:pt x="739" y="68"/>
                  </a:lnTo>
                  <a:lnTo>
                    <a:pt x="739" y="39"/>
                  </a:lnTo>
                  <a:lnTo>
                    <a:pt x="739" y="0"/>
                  </a:lnTo>
                  <a:lnTo>
                    <a:pt x="743" y="10"/>
                  </a:lnTo>
                  <a:lnTo>
                    <a:pt x="743" y="0"/>
                  </a:lnTo>
                  <a:lnTo>
                    <a:pt x="743" y="10"/>
                  </a:lnTo>
                  <a:lnTo>
                    <a:pt x="743" y="29"/>
                  </a:lnTo>
                  <a:lnTo>
                    <a:pt x="743" y="53"/>
                  </a:lnTo>
                  <a:lnTo>
                    <a:pt x="748" y="63"/>
                  </a:lnTo>
                  <a:lnTo>
                    <a:pt x="748" y="97"/>
                  </a:lnTo>
                  <a:lnTo>
                    <a:pt x="748" y="87"/>
                  </a:lnTo>
                  <a:lnTo>
                    <a:pt x="748" y="146"/>
                  </a:lnTo>
                  <a:lnTo>
                    <a:pt x="752" y="116"/>
                  </a:lnTo>
                  <a:lnTo>
                    <a:pt x="752" y="146"/>
                  </a:lnTo>
                  <a:lnTo>
                    <a:pt x="752" y="160"/>
                  </a:lnTo>
                  <a:lnTo>
                    <a:pt x="752" y="170"/>
                  </a:lnTo>
                  <a:lnTo>
                    <a:pt x="752" y="150"/>
                  </a:lnTo>
                  <a:lnTo>
                    <a:pt x="756" y="189"/>
                  </a:lnTo>
                  <a:lnTo>
                    <a:pt x="756" y="194"/>
                  </a:lnTo>
                  <a:lnTo>
                    <a:pt x="756" y="199"/>
                  </a:lnTo>
                  <a:lnTo>
                    <a:pt x="756" y="219"/>
                  </a:lnTo>
                  <a:lnTo>
                    <a:pt x="760" y="204"/>
                  </a:lnTo>
                  <a:lnTo>
                    <a:pt x="760" y="199"/>
                  </a:lnTo>
                  <a:lnTo>
                    <a:pt x="760" y="204"/>
                  </a:lnTo>
                  <a:lnTo>
                    <a:pt x="760" y="199"/>
                  </a:lnTo>
                  <a:lnTo>
                    <a:pt x="764" y="194"/>
                  </a:lnTo>
                  <a:lnTo>
                    <a:pt x="764" y="209"/>
                  </a:lnTo>
                  <a:lnTo>
                    <a:pt x="764" y="194"/>
                  </a:lnTo>
                  <a:lnTo>
                    <a:pt x="764" y="219"/>
                  </a:lnTo>
                  <a:lnTo>
                    <a:pt x="768" y="214"/>
                  </a:lnTo>
                  <a:lnTo>
                    <a:pt x="768" y="204"/>
                  </a:lnTo>
                  <a:lnTo>
                    <a:pt x="768" y="219"/>
                  </a:lnTo>
                  <a:lnTo>
                    <a:pt x="768" y="214"/>
                  </a:lnTo>
                  <a:lnTo>
                    <a:pt x="768" y="199"/>
                  </a:lnTo>
                  <a:lnTo>
                    <a:pt x="773" y="214"/>
                  </a:lnTo>
                  <a:lnTo>
                    <a:pt x="773" y="194"/>
                  </a:lnTo>
                  <a:lnTo>
                    <a:pt x="773" y="199"/>
                  </a:lnTo>
                  <a:lnTo>
                    <a:pt x="773" y="223"/>
                  </a:lnTo>
                  <a:lnTo>
                    <a:pt x="777" y="233"/>
                  </a:lnTo>
                  <a:lnTo>
                    <a:pt x="777" y="194"/>
                  </a:lnTo>
                  <a:lnTo>
                    <a:pt x="777" y="204"/>
                  </a:lnTo>
                  <a:lnTo>
                    <a:pt x="777" y="219"/>
                  </a:lnTo>
                  <a:lnTo>
                    <a:pt x="777" y="233"/>
                  </a:lnTo>
                  <a:lnTo>
                    <a:pt x="781" y="214"/>
                  </a:lnTo>
                  <a:lnTo>
                    <a:pt x="781" y="219"/>
                  </a:lnTo>
                  <a:lnTo>
                    <a:pt x="781" y="209"/>
                  </a:lnTo>
                  <a:lnTo>
                    <a:pt x="781" y="214"/>
                  </a:lnTo>
                  <a:lnTo>
                    <a:pt x="785" y="223"/>
                  </a:lnTo>
                  <a:lnTo>
                    <a:pt x="785" y="209"/>
                  </a:lnTo>
                  <a:lnTo>
                    <a:pt x="785" y="243"/>
                  </a:lnTo>
                  <a:lnTo>
                    <a:pt x="789" y="233"/>
                  </a:lnTo>
                  <a:lnTo>
                    <a:pt x="789" y="209"/>
                  </a:lnTo>
                  <a:lnTo>
                    <a:pt x="789" y="194"/>
                  </a:lnTo>
                  <a:lnTo>
                    <a:pt x="789" y="223"/>
                  </a:lnTo>
                  <a:lnTo>
                    <a:pt x="789" y="214"/>
                  </a:lnTo>
                  <a:lnTo>
                    <a:pt x="794" y="219"/>
                  </a:lnTo>
                  <a:lnTo>
                    <a:pt x="794" y="243"/>
                  </a:lnTo>
                  <a:lnTo>
                    <a:pt x="794" y="214"/>
                  </a:lnTo>
                  <a:lnTo>
                    <a:pt x="794" y="209"/>
                  </a:lnTo>
                  <a:lnTo>
                    <a:pt x="794" y="219"/>
                  </a:lnTo>
                  <a:lnTo>
                    <a:pt x="798" y="199"/>
                  </a:lnTo>
                  <a:lnTo>
                    <a:pt x="798" y="214"/>
                  </a:lnTo>
                  <a:lnTo>
                    <a:pt x="798" y="209"/>
                  </a:lnTo>
                  <a:lnTo>
                    <a:pt x="798" y="233"/>
                  </a:lnTo>
                  <a:lnTo>
                    <a:pt x="802" y="219"/>
                  </a:lnTo>
                  <a:lnTo>
                    <a:pt x="802" y="233"/>
                  </a:lnTo>
                  <a:lnTo>
                    <a:pt x="802" y="219"/>
                  </a:lnTo>
                  <a:lnTo>
                    <a:pt x="806" y="214"/>
                  </a:lnTo>
                  <a:lnTo>
                    <a:pt x="806" y="223"/>
                  </a:lnTo>
                  <a:lnTo>
                    <a:pt x="806" y="219"/>
                  </a:lnTo>
                  <a:lnTo>
                    <a:pt x="806" y="199"/>
                  </a:lnTo>
                  <a:lnTo>
                    <a:pt x="806" y="204"/>
                  </a:lnTo>
                  <a:lnTo>
                    <a:pt x="810" y="219"/>
                  </a:lnTo>
                  <a:lnTo>
                    <a:pt x="810" y="214"/>
                  </a:lnTo>
                  <a:lnTo>
                    <a:pt x="810" y="228"/>
                  </a:lnTo>
                  <a:lnTo>
                    <a:pt x="810" y="214"/>
                  </a:lnTo>
                  <a:lnTo>
                    <a:pt x="814" y="209"/>
                  </a:lnTo>
                  <a:lnTo>
                    <a:pt x="814" y="223"/>
                  </a:lnTo>
                  <a:lnTo>
                    <a:pt x="814" y="219"/>
                  </a:lnTo>
                  <a:lnTo>
                    <a:pt x="814" y="209"/>
                  </a:lnTo>
                  <a:lnTo>
                    <a:pt x="814" y="219"/>
                  </a:lnTo>
                  <a:lnTo>
                    <a:pt x="819" y="180"/>
                  </a:lnTo>
                  <a:lnTo>
                    <a:pt x="819" y="257"/>
                  </a:lnTo>
                  <a:lnTo>
                    <a:pt x="819" y="238"/>
                  </a:lnTo>
                  <a:lnTo>
                    <a:pt x="819" y="219"/>
                  </a:lnTo>
                  <a:lnTo>
                    <a:pt x="819" y="209"/>
                  </a:lnTo>
                  <a:lnTo>
                    <a:pt x="823" y="233"/>
                  </a:lnTo>
                  <a:lnTo>
                    <a:pt x="823" y="204"/>
                  </a:lnTo>
                  <a:lnTo>
                    <a:pt x="823" y="209"/>
                  </a:lnTo>
                  <a:lnTo>
                    <a:pt x="823" y="223"/>
                  </a:lnTo>
                  <a:lnTo>
                    <a:pt x="823" y="194"/>
                  </a:lnTo>
                  <a:lnTo>
                    <a:pt x="827" y="199"/>
                  </a:lnTo>
                  <a:lnTo>
                    <a:pt x="827" y="228"/>
                  </a:lnTo>
                  <a:lnTo>
                    <a:pt x="827" y="180"/>
                  </a:lnTo>
                  <a:lnTo>
                    <a:pt x="831" y="219"/>
                  </a:lnTo>
                  <a:lnTo>
                    <a:pt x="831" y="185"/>
                  </a:lnTo>
                  <a:lnTo>
                    <a:pt x="831" y="189"/>
                  </a:lnTo>
                  <a:lnTo>
                    <a:pt x="831" y="194"/>
                  </a:lnTo>
                  <a:lnTo>
                    <a:pt x="831" y="185"/>
                  </a:lnTo>
                  <a:lnTo>
                    <a:pt x="835" y="160"/>
                  </a:lnTo>
                  <a:lnTo>
                    <a:pt x="835" y="146"/>
                  </a:lnTo>
                  <a:lnTo>
                    <a:pt x="835" y="160"/>
                  </a:lnTo>
                  <a:lnTo>
                    <a:pt x="835" y="175"/>
                  </a:lnTo>
                  <a:lnTo>
                    <a:pt x="835" y="155"/>
                  </a:lnTo>
                  <a:lnTo>
                    <a:pt x="839" y="126"/>
                  </a:lnTo>
                  <a:lnTo>
                    <a:pt x="839" y="112"/>
                  </a:lnTo>
                  <a:lnTo>
                    <a:pt x="839" y="126"/>
                  </a:lnTo>
                  <a:lnTo>
                    <a:pt x="839" y="97"/>
                  </a:lnTo>
                  <a:lnTo>
                    <a:pt x="839" y="102"/>
                  </a:lnTo>
                  <a:lnTo>
                    <a:pt x="844" y="150"/>
                  </a:lnTo>
                  <a:lnTo>
                    <a:pt x="844" y="185"/>
                  </a:lnTo>
                  <a:lnTo>
                    <a:pt x="844" y="194"/>
                  </a:lnTo>
                  <a:lnTo>
                    <a:pt x="848" y="160"/>
                  </a:lnTo>
                  <a:lnTo>
                    <a:pt x="848" y="180"/>
                  </a:lnTo>
                  <a:lnTo>
                    <a:pt x="848" y="185"/>
                  </a:lnTo>
                  <a:lnTo>
                    <a:pt x="848" y="165"/>
                  </a:lnTo>
                  <a:lnTo>
                    <a:pt x="852" y="209"/>
                  </a:lnTo>
                  <a:lnTo>
                    <a:pt x="852" y="194"/>
                  </a:lnTo>
                  <a:lnTo>
                    <a:pt x="852" y="204"/>
                  </a:lnTo>
                  <a:lnTo>
                    <a:pt x="852" y="180"/>
                  </a:lnTo>
                  <a:lnTo>
                    <a:pt x="852" y="194"/>
                  </a:lnTo>
                  <a:lnTo>
                    <a:pt x="856" y="228"/>
                  </a:lnTo>
                  <a:lnTo>
                    <a:pt x="856" y="209"/>
                  </a:lnTo>
                  <a:lnTo>
                    <a:pt x="856" y="199"/>
                  </a:lnTo>
                  <a:lnTo>
                    <a:pt x="856" y="194"/>
                  </a:lnTo>
                  <a:lnTo>
                    <a:pt x="860" y="199"/>
                  </a:lnTo>
                  <a:lnTo>
                    <a:pt x="860" y="189"/>
                  </a:lnTo>
                  <a:lnTo>
                    <a:pt x="860" y="199"/>
                  </a:lnTo>
                  <a:lnTo>
                    <a:pt x="860" y="204"/>
                  </a:lnTo>
                  <a:lnTo>
                    <a:pt x="860" y="199"/>
                  </a:lnTo>
                  <a:lnTo>
                    <a:pt x="865" y="238"/>
                  </a:lnTo>
                  <a:lnTo>
                    <a:pt x="865" y="199"/>
                  </a:lnTo>
                  <a:lnTo>
                    <a:pt x="865" y="204"/>
                  </a:lnTo>
                  <a:lnTo>
                    <a:pt x="865" y="214"/>
                  </a:lnTo>
                  <a:lnTo>
                    <a:pt x="869" y="219"/>
                  </a:lnTo>
                  <a:lnTo>
                    <a:pt x="869" y="199"/>
                  </a:lnTo>
                  <a:lnTo>
                    <a:pt x="869" y="219"/>
                  </a:lnTo>
                  <a:lnTo>
                    <a:pt x="869" y="233"/>
                  </a:lnTo>
                  <a:lnTo>
                    <a:pt x="869" y="204"/>
                  </a:lnTo>
                  <a:lnTo>
                    <a:pt x="873" y="194"/>
                  </a:lnTo>
                  <a:lnTo>
                    <a:pt x="873" y="233"/>
                  </a:lnTo>
                  <a:lnTo>
                    <a:pt x="873" y="209"/>
                  </a:lnTo>
                  <a:lnTo>
                    <a:pt x="873" y="238"/>
                  </a:lnTo>
                  <a:lnTo>
                    <a:pt x="877" y="214"/>
                  </a:lnTo>
                  <a:lnTo>
                    <a:pt x="877" y="243"/>
                  </a:lnTo>
                  <a:lnTo>
                    <a:pt x="877" y="223"/>
                  </a:lnTo>
                  <a:lnTo>
                    <a:pt x="877" y="219"/>
                  </a:lnTo>
                  <a:lnTo>
                    <a:pt x="877" y="223"/>
                  </a:lnTo>
                  <a:lnTo>
                    <a:pt x="881" y="238"/>
                  </a:lnTo>
                  <a:lnTo>
                    <a:pt x="881" y="209"/>
                  </a:lnTo>
                  <a:lnTo>
                    <a:pt x="881" y="243"/>
                  </a:lnTo>
                  <a:lnTo>
                    <a:pt x="881" y="214"/>
                  </a:lnTo>
                  <a:lnTo>
                    <a:pt x="881" y="219"/>
                  </a:lnTo>
                  <a:lnTo>
                    <a:pt x="885" y="214"/>
                  </a:lnTo>
                  <a:lnTo>
                    <a:pt x="885" y="233"/>
                  </a:lnTo>
                  <a:lnTo>
                    <a:pt x="885" y="223"/>
                  </a:lnTo>
                  <a:lnTo>
                    <a:pt x="885" y="233"/>
                  </a:lnTo>
                  <a:lnTo>
                    <a:pt x="885" y="228"/>
                  </a:lnTo>
                  <a:lnTo>
                    <a:pt x="890" y="223"/>
                  </a:lnTo>
                  <a:lnTo>
                    <a:pt x="890" y="233"/>
                  </a:lnTo>
                  <a:lnTo>
                    <a:pt x="890" y="228"/>
                  </a:lnTo>
                  <a:lnTo>
                    <a:pt x="894" y="209"/>
                  </a:lnTo>
                  <a:lnTo>
                    <a:pt x="894" y="219"/>
                  </a:lnTo>
                  <a:lnTo>
                    <a:pt x="894" y="223"/>
                  </a:lnTo>
                  <a:lnTo>
                    <a:pt x="894" y="233"/>
                  </a:lnTo>
                  <a:lnTo>
                    <a:pt x="894" y="204"/>
                  </a:lnTo>
                  <a:lnTo>
                    <a:pt x="898" y="219"/>
                  </a:lnTo>
                  <a:lnTo>
                    <a:pt x="898" y="223"/>
                  </a:lnTo>
                  <a:lnTo>
                    <a:pt x="898" y="238"/>
                  </a:lnTo>
                  <a:lnTo>
                    <a:pt x="898" y="228"/>
                  </a:lnTo>
                  <a:lnTo>
                    <a:pt x="898" y="238"/>
                  </a:lnTo>
                  <a:lnTo>
                    <a:pt x="902" y="214"/>
                  </a:lnTo>
                  <a:lnTo>
                    <a:pt x="902" y="223"/>
                  </a:lnTo>
                  <a:lnTo>
                    <a:pt x="902" y="243"/>
                  </a:lnTo>
                  <a:lnTo>
                    <a:pt x="902" y="223"/>
                  </a:lnTo>
                  <a:lnTo>
                    <a:pt x="906" y="214"/>
                  </a:lnTo>
                  <a:lnTo>
                    <a:pt x="906" y="209"/>
                  </a:lnTo>
                  <a:lnTo>
                    <a:pt x="906" y="214"/>
                  </a:lnTo>
                  <a:lnTo>
                    <a:pt x="906" y="223"/>
                  </a:lnTo>
                  <a:lnTo>
                    <a:pt x="906" y="243"/>
                  </a:lnTo>
                  <a:lnTo>
                    <a:pt x="910" y="223"/>
                  </a:lnTo>
                  <a:lnTo>
                    <a:pt x="910" y="214"/>
                  </a:lnTo>
                  <a:lnTo>
                    <a:pt x="910" y="238"/>
                  </a:lnTo>
                  <a:lnTo>
                    <a:pt x="910" y="228"/>
                  </a:lnTo>
                  <a:lnTo>
                    <a:pt x="910" y="238"/>
                  </a:lnTo>
                  <a:lnTo>
                    <a:pt x="915" y="223"/>
                  </a:lnTo>
                  <a:lnTo>
                    <a:pt x="915" y="219"/>
                  </a:lnTo>
                  <a:lnTo>
                    <a:pt x="915" y="204"/>
                  </a:lnTo>
                  <a:lnTo>
                    <a:pt x="915" y="233"/>
                  </a:lnTo>
                  <a:lnTo>
                    <a:pt x="915" y="223"/>
                  </a:lnTo>
                  <a:lnTo>
                    <a:pt x="919" y="219"/>
                  </a:lnTo>
                  <a:lnTo>
                    <a:pt x="919" y="209"/>
                  </a:lnTo>
                  <a:lnTo>
                    <a:pt x="919" y="228"/>
                  </a:lnTo>
                  <a:lnTo>
                    <a:pt x="919" y="233"/>
                  </a:lnTo>
                  <a:lnTo>
                    <a:pt x="923" y="223"/>
                  </a:lnTo>
                  <a:lnTo>
                    <a:pt x="923" y="228"/>
                  </a:lnTo>
                  <a:lnTo>
                    <a:pt x="923" y="233"/>
                  </a:lnTo>
                  <a:lnTo>
                    <a:pt x="923" y="223"/>
                  </a:lnTo>
                  <a:lnTo>
                    <a:pt x="927" y="233"/>
                  </a:lnTo>
                  <a:lnTo>
                    <a:pt x="927" y="214"/>
                  </a:lnTo>
                  <a:lnTo>
                    <a:pt x="927" y="219"/>
                  </a:lnTo>
                  <a:lnTo>
                    <a:pt x="927" y="214"/>
                  </a:lnTo>
                  <a:lnTo>
                    <a:pt x="927" y="243"/>
                  </a:lnTo>
                  <a:lnTo>
                    <a:pt x="931" y="209"/>
                  </a:lnTo>
                  <a:lnTo>
                    <a:pt x="931" y="238"/>
                  </a:lnTo>
                  <a:lnTo>
                    <a:pt x="931" y="223"/>
                  </a:lnTo>
                  <a:lnTo>
                    <a:pt x="931" y="219"/>
                  </a:lnTo>
                  <a:lnTo>
                    <a:pt x="931" y="223"/>
                  </a:lnTo>
                  <a:lnTo>
                    <a:pt x="936" y="243"/>
                  </a:lnTo>
                  <a:lnTo>
                    <a:pt x="936" y="214"/>
                  </a:lnTo>
                  <a:lnTo>
                    <a:pt x="936" y="238"/>
                  </a:lnTo>
                  <a:lnTo>
                    <a:pt x="936" y="209"/>
                  </a:lnTo>
                  <a:lnTo>
                    <a:pt x="940" y="233"/>
                  </a:lnTo>
                  <a:lnTo>
                    <a:pt x="940" y="194"/>
                  </a:lnTo>
                  <a:lnTo>
                    <a:pt x="940" y="204"/>
                  </a:lnTo>
                  <a:lnTo>
                    <a:pt x="940" y="233"/>
                  </a:lnTo>
                  <a:lnTo>
                    <a:pt x="940" y="219"/>
                  </a:lnTo>
                  <a:lnTo>
                    <a:pt x="944" y="199"/>
                  </a:lnTo>
                  <a:lnTo>
                    <a:pt x="944" y="219"/>
                  </a:lnTo>
                  <a:lnTo>
                    <a:pt x="944" y="214"/>
                  </a:lnTo>
                  <a:lnTo>
                    <a:pt x="944" y="204"/>
                  </a:lnTo>
                  <a:lnTo>
                    <a:pt x="948" y="199"/>
                  </a:lnTo>
                  <a:lnTo>
                    <a:pt x="948" y="238"/>
                  </a:lnTo>
                  <a:lnTo>
                    <a:pt x="948" y="199"/>
                  </a:lnTo>
                  <a:lnTo>
                    <a:pt x="948" y="204"/>
                  </a:lnTo>
                  <a:lnTo>
                    <a:pt x="948" y="199"/>
                  </a:lnTo>
                  <a:lnTo>
                    <a:pt x="952" y="189"/>
                  </a:lnTo>
                  <a:lnTo>
                    <a:pt x="952" y="199"/>
                  </a:lnTo>
                  <a:lnTo>
                    <a:pt x="952" y="194"/>
                  </a:lnTo>
                  <a:lnTo>
                    <a:pt x="952" y="199"/>
                  </a:lnTo>
                  <a:lnTo>
                    <a:pt x="956" y="209"/>
                  </a:lnTo>
                  <a:lnTo>
                    <a:pt x="956" y="228"/>
                  </a:lnTo>
                  <a:lnTo>
                    <a:pt x="956" y="194"/>
                  </a:lnTo>
                  <a:lnTo>
                    <a:pt x="956" y="180"/>
                  </a:lnTo>
                  <a:lnTo>
                    <a:pt x="956" y="204"/>
                  </a:lnTo>
                  <a:lnTo>
                    <a:pt x="961" y="194"/>
                  </a:lnTo>
                  <a:lnTo>
                    <a:pt x="961" y="209"/>
                  </a:lnTo>
                  <a:lnTo>
                    <a:pt x="961" y="165"/>
                  </a:lnTo>
                  <a:lnTo>
                    <a:pt x="961" y="185"/>
                  </a:lnTo>
                  <a:lnTo>
                    <a:pt x="965" y="180"/>
                  </a:lnTo>
                  <a:lnTo>
                    <a:pt x="965" y="160"/>
                  </a:lnTo>
                  <a:lnTo>
                    <a:pt x="965" y="194"/>
                  </a:lnTo>
                  <a:lnTo>
                    <a:pt x="965" y="185"/>
                  </a:lnTo>
                  <a:lnTo>
                    <a:pt x="969" y="150"/>
                  </a:lnTo>
                  <a:lnTo>
                    <a:pt x="969" y="102"/>
                  </a:lnTo>
                  <a:lnTo>
                    <a:pt x="969" y="97"/>
                  </a:lnTo>
                  <a:lnTo>
                    <a:pt x="969" y="126"/>
                  </a:lnTo>
                  <a:lnTo>
                    <a:pt x="973" y="112"/>
                  </a:lnTo>
                  <a:lnTo>
                    <a:pt x="973" y="126"/>
                  </a:lnTo>
                  <a:lnTo>
                    <a:pt x="973" y="155"/>
                  </a:lnTo>
                  <a:lnTo>
                    <a:pt x="973" y="175"/>
                  </a:lnTo>
                  <a:lnTo>
                    <a:pt x="973" y="160"/>
                  </a:lnTo>
                  <a:lnTo>
                    <a:pt x="977" y="146"/>
                  </a:lnTo>
                  <a:lnTo>
                    <a:pt x="977" y="160"/>
                  </a:lnTo>
                  <a:lnTo>
                    <a:pt x="977" y="185"/>
                  </a:lnTo>
                  <a:lnTo>
                    <a:pt x="977" y="194"/>
                  </a:lnTo>
                  <a:lnTo>
                    <a:pt x="977" y="189"/>
                  </a:lnTo>
                  <a:lnTo>
                    <a:pt x="982" y="185"/>
                  </a:lnTo>
                  <a:lnTo>
                    <a:pt x="982" y="219"/>
                  </a:lnTo>
                  <a:lnTo>
                    <a:pt x="982" y="180"/>
                  </a:lnTo>
                  <a:lnTo>
                    <a:pt x="986" y="228"/>
                  </a:lnTo>
                  <a:lnTo>
                    <a:pt x="986" y="199"/>
                  </a:lnTo>
                  <a:lnTo>
                    <a:pt x="986" y="194"/>
                  </a:lnTo>
                  <a:lnTo>
                    <a:pt x="986" y="223"/>
                  </a:lnTo>
                  <a:lnTo>
                    <a:pt x="986" y="209"/>
                  </a:lnTo>
                  <a:lnTo>
                    <a:pt x="990" y="204"/>
                  </a:lnTo>
                  <a:lnTo>
                    <a:pt x="990" y="233"/>
                  </a:lnTo>
                  <a:lnTo>
                    <a:pt x="990" y="209"/>
                  </a:lnTo>
                  <a:lnTo>
                    <a:pt x="990" y="219"/>
                  </a:lnTo>
                  <a:lnTo>
                    <a:pt x="990" y="238"/>
                  </a:lnTo>
                  <a:lnTo>
                    <a:pt x="994" y="257"/>
                  </a:lnTo>
                  <a:lnTo>
                    <a:pt x="994" y="180"/>
                  </a:lnTo>
                  <a:lnTo>
                    <a:pt x="994" y="219"/>
                  </a:lnTo>
                  <a:lnTo>
                    <a:pt x="994" y="209"/>
                  </a:lnTo>
                  <a:lnTo>
                    <a:pt x="994" y="219"/>
                  </a:lnTo>
                  <a:lnTo>
                    <a:pt x="998" y="223"/>
                  </a:lnTo>
                  <a:lnTo>
                    <a:pt x="998" y="209"/>
                  </a:lnTo>
                  <a:lnTo>
                    <a:pt x="998" y="214"/>
                  </a:lnTo>
                  <a:lnTo>
                    <a:pt x="998" y="228"/>
                  </a:lnTo>
                  <a:lnTo>
                    <a:pt x="1002" y="214"/>
                  </a:lnTo>
                  <a:lnTo>
                    <a:pt x="1002" y="219"/>
                  </a:lnTo>
                  <a:lnTo>
                    <a:pt x="1002" y="204"/>
                  </a:lnTo>
                  <a:lnTo>
                    <a:pt x="1002" y="199"/>
                  </a:lnTo>
                  <a:lnTo>
                    <a:pt x="1002" y="219"/>
                  </a:lnTo>
                  <a:lnTo>
                    <a:pt x="1007" y="223"/>
                  </a:lnTo>
                  <a:lnTo>
                    <a:pt x="1007" y="214"/>
                  </a:lnTo>
                  <a:lnTo>
                    <a:pt x="1007" y="219"/>
                  </a:lnTo>
                  <a:lnTo>
                    <a:pt x="1007" y="233"/>
                  </a:lnTo>
                  <a:lnTo>
                    <a:pt x="1011" y="233"/>
                  </a:lnTo>
                  <a:lnTo>
                    <a:pt x="1011" y="219"/>
                  </a:lnTo>
                  <a:lnTo>
                    <a:pt x="1011" y="233"/>
                  </a:lnTo>
                  <a:lnTo>
                    <a:pt x="1011" y="209"/>
                  </a:lnTo>
                  <a:lnTo>
                    <a:pt x="1015" y="214"/>
                  </a:lnTo>
                  <a:lnTo>
                    <a:pt x="1015" y="199"/>
                  </a:lnTo>
                  <a:lnTo>
                    <a:pt x="1015" y="219"/>
                  </a:lnTo>
                  <a:lnTo>
                    <a:pt x="1015" y="209"/>
                  </a:lnTo>
                  <a:lnTo>
                    <a:pt x="1015" y="214"/>
                  </a:lnTo>
                  <a:lnTo>
                    <a:pt x="1019" y="243"/>
                  </a:lnTo>
                  <a:lnTo>
                    <a:pt x="1019" y="219"/>
                  </a:lnTo>
                  <a:lnTo>
                    <a:pt x="1019" y="214"/>
                  </a:lnTo>
                  <a:lnTo>
                    <a:pt x="1019" y="223"/>
                  </a:lnTo>
                  <a:lnTo>
                    <a:pt x="1019" y="194"/>
                  </a:lnTo>
                  <a:lnTo>
                    <a:pt x="1023" y="209"/>
                  </a:lnTo>
                  <a:lnTo>
                    <a:pt x="1023" y="233"/>
                  </a:lnTo>
                  <a:lnTo>
                    <a:pt x="1023" y="243"/>
                  </a:lnTo>
                  <a:lnTo>
                    <a:pt x="1023" y="209"/>
                  </a:lnTo>
                  <a:lnTo>
                    <a:pt x="1027" y="209"/>
                  </a:lnTo>
                  <a:lnTo>
                    <a:pt x="1027" y="223"/>
                  </a:lnTo>
                  <a:lnTo>
                    <a:pt x="1027" y="214"/>
                  </a:lnTo>
                  <a:lnTo>
                    <a:pt x="1027" y="209"/>
                  </a:lnTo>
                  <a:lnTo>
                    <a:pt x="1032" y="219"/>
                  </a:lnTo>
                  <a:lnTo>
                    <a:pt x="1032" y="214"/>
                  </a:lnTo>
                  <a:lnTo>
                    <a:pt x="1032" y="233"/>
                  </a:lnTo>
                  <a:lnTo>
                    <a:pt x="1032" y="219"/>
                  </a:lnTo>
                  <a:lnTo>
                    <a:pt x="1032" y="204"/>
                  </a:lnTo>
                  <a:lnTo>
                    <a:pt x="1036" y="194"/>
                  </a:lnTo>
                  <a:lnTo>
                    <a:pt x="1036" y="233"/>
                  </a:lnTo>
                  <a:lnTo>
                    <a:pt x="1036" y="223"/>
                  </a:lnTo>
                  <a:lnTo>
                    <a:pt x="1036" y="199"/>
                  </a:lnTo>
                  <a:lnTo>
                    <a:pt x="1036" y="194"/>
                  </a:lnTo>
                  <a:lnTo>
                    <a:pt x="1040" y="214"/>
                  </a:lnTo>
                  <a:lnTo>
                    <a:pt x="1040" y="199"/>
                  </a:lnTo>
                  <a:lnTo>
                    <a:pt x="1040" y="214"/>
                  </a:lnTo>
                  <a:lnTo>
                    <a:pt x="1040" y="219"/>
                  </a:lnTo>
                  <a:lnTo>
                    <a:pt x="1044" y="204"/>
                  </a:lnTo>
                  <a:lnTo>
                    <a:pt x="1044" y="214"/>
                  </a:lnTo>
                  <a:lnTo>
                    <a:pt x="1044" y="219"/>
                  </a:lnTo>
                  <a:lnTo>
                    <a:pt x="1044" y="194"/>
                  </a:lnTo>
                  <a:lnTo>
                    <a:pt x="1048" y="209"/>
                  </a:lnTo>
                  <a:lnTo>
                    <a:pt x="1048" y="194"/>
                  </a:lnTo>
                  <a:lnTo>
                    <a:pt x="1048" y="199"/>
                  </a:lnTo>
                  <a:lnTo>
                    <a:pt x="1048" y="204"/>
                  </a:lnTo>
                  <a:lnTo>
                    <a:pt x="1048" y="199"/>
                  </a:lnTo>
                  <a:lnTo>
                    <a:pt x="1053" y="204"/>
                  </a:lnTo>
                  <a:lnTo>
                    <a:pt x="1053" y="219"/>
                  </a:lnTo>
                  <a:lnTo>
                    <a:pt x="1053" y="199"/>
                  </a:lnTo>
                  <a:lnTo>
                    <a:pt x="1053" y="194"/>
                  </a:lnTo>
                  <a:lnTo>
                    <a:pt x="1057" y="189"/>
                  </a:lnTo>
                  <a:lnTo>
                    <a:pt x="1057" y="150"/>
                  </a:lnTo>
                  <a:lnTo>
                    <a:pt x="1057" y="170"/>
                  </a:lnTo>
                  <a:lnTo>
                    <a:pt x="1057" y="160"/>
                  </a:lnTo>
                  <a:lnTo>
                    <a:pt x="1061" y="146"/>
                  </a:lnTo>
                  <a:lnTo>
                    <a:pt x="1061" y="116"/>
                  </a:lnTo>
                  <a:lnTo>
                    <a:pt x="1061" y="146"/>
                  </a:lnTo>
                  <a:lnTo>
                    <a:pt x="1061" y="87"/>
                  </a:lnTo>
                  <a:lnTo>
                    <a:pt x="1065" y="97"/>
                  </a:lnTo>
                  <a:lnTo>
                    <a:pt x="1065" y="63"/>
                  </a:lnTo>
                  <a:lnTo>
                    <a:pt x="1065" y="53"/>
                  </a:lnTo>
                  <a:lnTo>
                    <a:pt x="1065" y="29"/>
                  </a:lnTo>
                  <a:lnTo>
                    <a:pt x="1065" y="10"/>
                  </a:lnTo>
                  <a:lnTo>
                    <a:pt x="1069" y="0"/>
                  </a:lnTo>
                  <a:lnTo>
                    <a:pt x="1069" y="10"/>
                  </a:lnTo>
                  <a:lnTo>
                    <a:pt x="1069" y="0"/>
                  </a:lnTo>
                  <a:lnTo>
                    <a:pt x="1069" y="39"/>
                  </a:lnTo>
                  <a:lnTo>
                    <a:pt x="1069" y="68"/>
                  </a:lnTo>
                  <a:lnTo>
                    <a:pt x="1073" y="82"/>
                  </a:lnTo>
                  <a:lnTo>
                    <a:pt x="1073" y="102"/>
                  </a:lnTo>
                  <a:lnTo>
                    <a:pt x="1073" y="107"/>
                  </a:lnTo>
                  <a:lnTo>
                    <a:pt x="1073" y="116"/>
                  </a:lnTo>
                  <a:lnTo>
                    <a:pt x="1078" y="160"/>
                  </a:lnTo>
                  <a:lnTo>
                    <a:pt x="1078" y="150"/>
                  </a:lnTo>
                  <a:lnTo>
                    <a:pt x="1078" y="146"/>
                  </a:lnTo>
                  <a:lnTo>
                    <a:pt x="1078" y="180"/>
                  </a:lnTo>
                  <a:lnTo>
                    <a:pt x="1078" y="165"/>
                  </a:lnTo>
                  <a:lnTo>
                    <a:pt x="1082" y="170"/>
                  </a:lnTo>
                  <a:lnTo>
                    <a:pt x="1082" y="204"/>
                  </a:lnTo>
                  <a:lnTo>
                    <a:pt x="1082" y="185"/>
                  </a:lnTo>
                  <a:lnTo>
                    <a:pt x="1082" y="189"/>
                  </a:lnTo>
                  <a:lnTo>
                    <a:pt x="1082" y="199"/>
                  </a:lnTo>
                  <a:lnTo>
                    <a:pt x="1086" y="160"/>
                  </a:lnTo>
                  <a:lnTo>
                    <a:pt x="1086" y="194"/>
                  </a:lnTo>
                  <a:lnTo>
                    <a:pt x="1086" y="199"/>
                  </a:lnTo>
                  <a:lnTo>
                    <a:pt x="1086" y="238"/>
                  </a:lnTo>
                  <a:lnTo>
                    <a:pt x="1090" y="209"/>
                  </a:lnTo>
                  <a:lnTo>
                    <a:pt x="1090" y="214"/>
                  </a:lnTo>
                  <a:lnTo>
                    <a:pt x="1094" y="209"/>
                  </a:lnTo>
                  <a:lnTo>
                    <a:pt x="1094" y="194"/>
                  </a:lnTo>
                  <a:lnTo>
                    <a:pt x="1094" y="185"/>
                  </a:lnTo>
                  <a:lnTo>
                    <a:pt x="1094" y="209"/>
                  </a:lnTo>
                  <a:lnTo>
                    <a:pt x="1098" y="228"/>
                  </a:lnTo>
                  <a:lnTo>
                    <a:pt x="1098" y="223"/>
                  </a:lnTo>
                  <a:lnTo>
                    <a:pt x="1098" y="204"/>
                  </a:lnTo>
                  <a:lnTo>
                    <a:pt x="1103" y="199"/>
                  </a:lnTo>
                  <a:lnTo>
                    <a:pt x="1103" y="223"/>
                  </a:lnTo>
                  <a:lnTo>
                    <a:pt x="1103" y="180"/>
                  </a:lnTo>
                  <a:lnTo>
                    <a:pt x="1103" y="209"/>
                  </a:lnTo>
                  <a:lnTo>
                    <a:pt x="1103" y="219"/>
                  </a:lnTo>
                  <a:lnTo>
                    <a:pt x="1107" y="223"/>
                  </a:lnTo>
                  <a:lnTo>
                    <a:pt x="1107" y="219"/>
                  </a:lnTo>
                  <a:lnTo>
                    <a:pt x="1107" y="228"/>
                  </a:lnTo>
                  <a:lnTo>
                    <a:pt x="1107" y="223"/>
                  </a:lnTo>
                  <a:lnTo>
                    <a:pt x="1111" y="233"/>
                  </a:lnTo>
                  <a:lnTo>
                    <a:pt x="1111" y="214"/>
                  </a:lnTo>
                  <a:lnTo>
                    <a:pt x="1111" y="228"/>
                  </a:lnTo>
                  <a:lnTo>
                    <a:pt x="1115" y="199"/>
                  </a:lnTo>
                  <a:lnTo>
                    <a:pt x="1115" y="219"/>
                  </a:lnTo>
                  <a:lnTo>
                    <a:pt x="1119" y="233"/>
                  </a:lnTo>
                  <a:lnTo>
                    <a:pt x="1119" y="199"/>
                  </a:lnTo>
                  <a:lnTo>
                    <a:pt x="1119" y="219"/>
                  </a:lnTo>
                  <a:lnTo>
                    <a:pt x="1119" y="209"/>
                  </a:lnTo>
                  <a:lnTo>
                    <a:pt x="1124" y="228"/>
                  </a:lnTo>
                  <a:lnTo>
                    <a:pt x="1124" y="214"/>
                  </a:lnTo>
                  <a:lnTo>
                    <a:pt x="1124" y="219"/>
                  </a:lnTo>
                  <a:lnTo>
                    <a:pt x="1124" y="199"/>
                  </a:lnTo>
                  <a:lnTo>
                    <a:pt x="1128" y="228"/>
                  </a:lnTo>
                  <a:lnTo>
                    <a:pt x="1128" y="223"/>
                  </a:lnTo>
                  <a:lnTo>
                    <a:pt x="1128" y="175"/>
                  </a:lnTo>
                  <a:lnTo>
                    <a:pt x="1128" y="219"/>
                  </a:lnTo>
                  <a:lnTo>
                    <a:pt x="1128" y="189"/>
                  </a:lnTo>
                  <a:lnTo>
                    <a:pt x="1132" y="214"/>
                  </a:lnTo>
                  <a:lnTo>
                    <a:pt x="1132" y="209"/>
                  </a:lnTo>
                  <a:lnTo>
                    <a:pt x="1132" y="214"/>
                  </a:lnTo>
                  <a:lnTo>
                    <a:pt x="1132" y="194"/>
                  </a:lnTo>
                  <a:lnTo>
                    <a:pt x="1132" y="253"/>
                  </a:lnTo>
                  <a:lnTo>
                    <a:pt x="1136" y="219"/>
                  </a:lnTo>
                  <a:lnTo>
                    <a:pt x="1136" y="209"/>
                  </a:lnTo>
                  <a:lnTo>
                    <a:pt x="1136" y="194"/>
                  </a:lnTo>
                  <a:lnTo>
                    <a:pt x="1136" y="209"/>
                  </a:lnTo>
                  <a:lnTo>
                    <a:pt x="1140" y="248"/>
                  </a:lnTo>
                  <a:lnTo>
                    <a:pt x="1140" y="209"/>
                  </a:lnTo>
                  <a:lnTo>
                    <a:pt x="1140" y="214"/>
                  </a:lnTo>
                  <a:lnTo>
                    <a:pt x="1140" y="238"/>
                  </a:lnTo>
                  <a:lnTo>
                    <a:pt x="1140" y="199"/>
                  </a:lnTo>
                  <a:lnTo>
                    <a:pt x="1144" y="180"/>
                  </a:lnTo>
                  <a:lnTo>
                    <a:pt x="1144" y="219"/>
                  </a:lnTo>
                  <a:lnTo>
                    <a:pt x="1144" y="214"/>
                  </a:lnTo>
                  <a:lnTo>
                    <a:pt x="1144" y="219"/>
                  </a:lnTo>
                  <a:lnTo>
                    <a:pt x="1144" y="228"/>
                  </a:lnTo>
                  <a:lnTo>
                    <a:pt x="1149" y="199"/>
                  </a:lnTo>
                  <a:lnTo>
                    <a:pt x="1149" y="214"/>
                  </a:lnTo>
                  <a:lnTo>
                    <a:pt x="1149" y="204"/>
                  </a:lnTo>
                  <a:lnTo>
                    <a:pt x="1149" y="214"/>
                  </a:lnTo>
                  <a:lnTo>
                    <a:pt x="1149" y="199"/>
                  </a:lnTo>
                  <a:lnTo>
                    <a:pt x="1153" y="175"/>
                  </a:lnTo>
                  <a:lnTo>
                    <a:pt x="1153" y="180"/>
                  </a:lnTo>
                  <a:lnTo>
                    <a:pt x="1153" y="219"/>
                  </a:lnTo>
                  <a:lnTo>
                    <a:pt x="1153" y="209"/>
                  </a:lnTo>
                  <a:lnTo>
                    <a:pt x="1157" y="175"/>
                  </a:lnTo>
                  <a:lnTo>
                    <a:pt x="1157" y="199"/>
                  </a:lnTo>
                  <a:lnTo>
                    <a:pt x="1157" y="204"/>
                  </a:lnTo>
                  <a:lnTo>
                    <a:pt x="1157" y="165"/>
                  </a:lnTo>
                  <a:lnTo>
                    <a:pt x="1161" y="170"/>
                  </a:lnTo>
                  <a:lnTo>
                    <a:pt x="1161" y="160"/>
                  </a:lnTo>
                  <a:lnTo>
                    <a:pt x="1161" y="170"/>
                  </a:lnTo>
                  <a:lnTo>
                    <a:pt x="1161" y="150"/>
                  </a:lnTo>
                  <a:lnTo>
                    <a:pt x="1161" y="116"/>
                  </a:lnTo>
                  <a:lnTo>
                    <a:pt x="1165" y="121"/>
                  </a:lnTo>
                  <a:lnTo>
                    <a:pt x="1165" y="92"/>
                  </a:lnTo>
                  <a:lnTo>
                    <a:pt x="1165" y="112"/>
                  </a:lnTo>
                  <a:lnTo>
                    <a:pt x="1169" y="102"/>
                  </a:lnTo>
                  <a:lnTo>
                    <a:pt x="1169" y="136"/>
                  </a:lnTo>
                  <a:lnTo>
                    <a:pt x="1169" y="150"/>
                  </a:lnTo>
                  <a:lnTo>
                    <a:pt x="1169" y="141"/>
                  </a:lnTo>
                  <a:lnTo>
                    <a:pt x="1169" y="170"/>
                  </a:lnTo>
                  <a:lnTo>
                    <a:pt x="1174" y="150"/>
                  </a:lnTo>
                  <a:lnTo>
                    <a:pt x="1174" y="185"/>
                  </a:lnTo>
                  <a:lnTo>
                    <a:pt x="1174" y="199"/>
                  </a:lnTo>
                  <a:lnTo>
                    <a:pt x="1174" y="185"/>
                  </a:lnTo>
                  <a:lnTo>
                    <a:pt x="1174" y="194"/>
                  </a:lnTo>
                  <a:lnTo>
                    <a:pt x="1178" y="185"/>
                  </a:lnTo>
                  <a:lnTo>
                    <a:pt x="1178" y="199"/>
                  </a:lnTo>
                  <a:lnTo>
                    <a:pt x="1178" y="185"/>
                  </a:lnTo>
                  <a:lnTo>
                    <a:pt x="1178" y="209"/>
                  </a:lnTo>
                  <a:lnTo>
                    <a:pt x="1178" y="214"/>
                  </a:lnTo>
                  <a:lnTo>
                    <a:pt x="1182" y="199"/>
                  </a:lnTo>
                  <a:lnTo>
                    <a:pt x="1182" y="214"/>
                  </a:lnTo>
                  <a:lnTo>
                    <a:pt x="1182" y="204"/>
                  </a:lnTo>
                  <a:lnTo>
                    <a:pt x="1186" y="214"/>
                  </a:lnTo>
                  <a:lnTo>
                    <a:pt x="1186" y="204"/>
                  </a:lnTo>
                  <a:lnTo>
                    <a:pt x="1186" y="214"/>
                  </a:lnTo>
                  <a:lnTo>
                    <a:pt x="1190" y="219"/>
                  </a:lnTo>
                  <a:lnTo>
                    <a:pt x="1190" y="233"/>
                  </a:lnTo>
                  <a:lnTo>
                    <a:pt x="1190" y="219"/>
                  </a:lnTo>
                  <a:lnTo>
                    <a:pt x="1190" y="233"/>
                  </a:lnTo>
                  <a:lnTo>
                    <a:pt x="1195" y="214"/>
                  </a:lnTo>
                  <a:lnTo>
                    <a:pt x="1195" y="209"/>
                  </a:lnTo>
                  <a:lnTo>
                    <a:pt x="1195" y="219"/>
                  </a:lnTo>
                  <a:lnTo>
                    <a:pt x="1195" y="209"/>
                  </a:lnTo>
                  <a:lnTo>
                    <a:pt x="1195" y="228"/>
                  </a:lnTo>
                  <a:lnTo>
                    <a:pt x="1199" y="223"/>
                  </a:lnTo>
                  <a:lnTo>
                    <a:pt x="1199" y="209"/>
                  </a:lnTo>
                  <a:lnTo>
                    <a:pt x="1199" y="204"/>
                  </a:lnTo>
                  <a:lnTo>
                    <a:pt x="1203" y="233"/>
                  </a:lnTo>
                  <a:lnTo>
                    <a:pt x="1203" y="228"/>
                  </a:lnTo>
                  <a:lnTo>
                    <a:pt x="1203" y="204"/>
                  </a:lnTo>
                  <a:lnTo>
                    <a:pt x="1203" y="223"/>
                  </a:lnTo>
                  <a:lnTo>
                    <a:pt x="1203" y="219"/>
                  </a:lnTo>
                  <a:lnTo>
                    <a:pt x="1207" y="238"/>
                  </a:lnTo>
                  <a:lnTo>
                    <a:pt x="1207" y="209"/>
                  </a:lnTo>
                  <a:lnTo>
                    <a:pt x="1207" y="204"/>
                  </a:lnTo>
                  <a:lnTo>
                    <a:pt x="1207" y="223"/>
                  </a:lnTo>
                  <a:lnTo>
                    <a:pt x="1211" y="214"/>
                  </a:lnTo>
                  <a:lnTo>
                    <a:pt x="1211" y="248"/>
                  </a:lnTo>
                  <a:lnTo>
                    <a:pt x="1211" y="228"/>
                  </a:lnTo>
                  <a:lnTo>
                    <a:pt x="1211" y="219"/>
                  </a:lnTo>
                  <a:lnTo>
                    <a:pt x="1211" y="204"/>
                  </a:lnTo>
                  <a:lnTo>
                    <a:pt x="1215" y="233"/>
                  </a:lnTo>
                  <a:lnTo>
                    <a:pt x="1215" y="209"/>
                  </a:lnTo>
                  <a:lnTo>
                    <a:pt x="1215" y="223"/>
                  </a:lnTo>
                  <a:lnTo>
                    <a:pt x="1215" y="228"/>
                  </a:lnTo>
                  <a:lnTo>
                    <a:pt x="1220" y="238"/>
                  </a:lnTo>
                  <a:lnTo>
                    <a:pt x="1220" y="209"/>
                  </a:lnTo>
                  <a:lnTo>
                    <a:pt x="1220" y="243"/>
                  </a:lnTo>
                  <a:lnTo>
                    <a:pt x="1220" y="223"/>
                  </a:lnTo>
                  <a:lnTo>
                    <a:pt x="1224" y="238"/>
                  </a:lnTo>
                  <a:lnTo>
                    <a:pt x="1224" y="214"/>
                  </a:lnTo>
                  <a:lnTo>
                    <a:pt x="1224" y="204"/>
                  </a:lnTo>
                  <a:lnTo>
                    <a:pt x="1224" y="243"/>
                  </a:lnTo>
                  <a:lnTo>
                    <a:pt x="1224" y="209"/>
                  </a:lnTo>
                  <a:lnTo>
                    <a:pt x="1228" y="238"/>
                  </a:lnTo>
                  <a:lnTo>
                    <a:pt x="1228" y="214"/>
                  </a:lnTo>
                  <a:lnTo>
                    <a:pt x="1228" y="233"/>
                  </a:lnTo>
                  <a:lnTo>
                    <a:pt x="1228" y="228"/>
                  </a:lnTo>
                  <a:lnTo>
                    <a:pt x="1232" y="199"/>
                  </a:lnTo>
                  <a:lnTo>
                    <a:pt x="1232" y="194"/>
                  </a:lnTo>
                  <a:lnTo>
                    <a:pt x="1232" y="219"/>
                  </a:lnTo>
                  <a:lnTo>
                    <a:pt x="1232" y="248"/>
                  </a:lnTo>
                  <a:lnTo>
                    <a:pt x="1232" y="238"/>
                  </a:lnTo>
                  <a:lnTo>
                    <a:pt x="1236" y="209"/>
                  </a:lnTo>
                  <a:lnTo>
                    <a:pt x="1236" y="199"/>
                  </a:lnTo>
                  <a:lnTo>
                    <a:pt x="1236" y="204"/>
                  </a:lnTo>
                  <a:lnTo>
                    <a:pt x="1236" y="228"/>
                  </a:lnTo>
                  <a:lnTo>
                    <a:pt x="1241" y="233"/>
                  </a:lnTo>
                  <a:lnTo>
                    <a:pt x="1241" y="253"/>
                  </a:lnTo>
                  <a:lnTo>
                    <a:pt x="1241" y="238"/>
                  </a:lnTo>
                  <a:lnTo>
                    <a:pt x="1241" y="214"/>
                  </a:lnTo>
                  <a:lnTo>
                    <a:pt x="1241" y="233"/>
                  </a:lnTo>
                  <a:lnTo>
                    <a:pt x="1245" y="199"/>
                  </a:lnTo>
                  <a:lnTo>
                    <a:pt x="1245" y="233"/>
                  </a:lnTo>
                  <a:lnTo>
                    <a:pt x="1245" y="219"/>
                  </a:lnTo>
                  <a:lnTo>
                    <a:pt x="1245" y="214"/>
                  </a:lnTo>
                  <a:lnTo>
                    <a:pt x="1249" y="219"/>
                  </a:lnTo>
                  <a:lnTo>
                    <a:pt x="1249" y="214"/>
                  </a:lnTo>
                  <a:lnTo>
                    <a:pt x="1249" y="204"/>
                  </a:lnTo>
                  <a:lnTo>
                    <a:pt x="1249" y="228"/>
                  </a:lnTo>
                  <a:lnTo>
                    <a:pt x="1249" y="238"/>
                  </a:lnTo>
                  <a:lnTo>
                    <a:pt x="1253" y="199"/>
                  </a:lnTo>
                  <a:lnTo>
                    <a:pt x="1253" y="204"/>
                  </a:lnTo>
                  <a:lnTo>
                    <a:pt x="1253" y="223"/>
                  </a:lnTo>
                  <a:lnTo>
                    <a:pt x="1253" y="199"/>
                  </a:lnTo>
                  <a:lnTo>
                    <a:pt x="1253" y="228"/>
                  </a:lnTo>
                  <a:lnTo>
                    <a:pt x="1257" y="214"/>
                  </a:lnTo>
                  <a:lnTo>
                    <a:pt x="1257" y="233"/>
                  </a:lnTo>
                  <a:lnTo>
                    <a:pt x="1257" y="214"/>
                  </a:lnTo>
                  <a:lnTo>
                    <a:pt x="1257" y="233"/>
                  </a:lnTo>
                  <a:lnTo>
                    <a:pt x="1257" y="214"/>
                  </a:lnTo>
                  <a:lnTo>
                    <a:pt x="1261" y="219"/>
                  </a:lnTo>
                  <a:lnTo>
                    <a:pt x="1261" y="233"/>
                  </a:lnTo>
                  <a:lnTo>
                    <a:pt x="1261" y="223"/>
                  </a:lnTo>
                  <a:lnTo>
                    <a:pt x="1266" y="228"/>
                  </a:lnTo>
                  <a:lnTo>
                    <a:pt x="1266" y="209"/>
                  </a:lnTo>
                  <a:lnTo>
                    <a:pt x="1266" y="233"/>
                  </a:lnTo>
                  <a:lnTo>
                    <a:pt x="1266" y="238"/>
                  </a:lnTo>
                  <a:lnTo>
                    <a:pt x="1266" y="209"/>
                  </a:lnTo>
                  <a:lnTo>
                    <a:pt x="1270" y="219"/>
                  </a:lnTo>
                  <a:lnTo>
                    <a:pt x="1270" y="199"/>
                  </a:lnTo>
                  <a:lnTo>
                    <a:pt x="1270" y="228"/>
                  </a:lnTo>
                  <a:lnTo>
                    <a:pt x="1270" y="223"/>
                  </a:lnTo>
                  <a:lnTo>
                    <a:pt x="1274" y="214"/>
                  </a:lnTo>
                  <a:lnTo>
                    <a:pt x="1274" y="228"/>
                  </a:lnTo>
                  <a:lnTo>
                    <a:pt x="1274" y="238"/>
                  </a:lnTo>
                  <a:lnTo>
                    <a:pt x="1274" y="209"/>
                  </a:lnTo>
                  <a:lnTo>
                    <a:pt x="1278" y="214"/>
                  </a:lnTo>
                  <a:lnTo>
                    <a:pt x="1278" y="204"/>
                  </a:lnTo>
                  <a:lnTo>
                    <a:pt x="1278" y="223"/>
                  </a:lnTo>
                  <a:lnTo>
                    <a:pt x="1278" y="228"/>
                  </a:lnTo>
                  <a:lnTo>
                    <a:pt x="1278" y="194"/>
                  </a:lnTo>
                  <a:lnTo>
                    <a:pt x="1282" y="253"/>
                  </a:lnTo>
                  <a:lnTo>
                    <a:pt x="1282" y="223"/>
                  </a:lnTo>
                  <a:lnTo>
                    <a:pt x="1282" y="228"/>
                  </a:lnTo>
                  <a:lnTo>
                    <a:pt x="1282" y="223"/>
                  </a:lnTo>
                  <a:lnTo>
                    <a:pt x="1286" y="219"/>
                  </a:lnTo>
                  <a:lnTo>
                    <a:pt x="1286" y="209"/>
                  </a:lnTo>
                  <a:lnTo>
                    <a:pt x="1286" y="223"/>
                  </a:lnTo>
                  <a:lnTo>
                    <a:pt x="1286" y="209"/>
                  </a:lnTo>
                  <a:lnTo>
                    <a:pt x="1286" y="175"/>
                  </a:lnTo>
                  <a:lnTo>
                    <a:pt x="1291" y="189"/>
                  </a:lnTo>
                  <a:lnTo>
                    <a:pt x="1291" y="204"/>
                  </a:lnTo>
                  <a:lnTo>
                    <a:pt x="1291" y="185"/>
                  </a:lnTo>
                  <a:lnTo>
                    <a:pt x="1291" y="199"/>
                  </a:lnTo>
                  <a:lnTo>
                    <a:pt x="1295" y="199"/>
                  </a:lnTo>
                  <a:lnTo>
                    <a:pt x="1295" y="155"/>
                  </a:lnTo>
                  <a:lnTo>
                    <a:pt x="1295" y="175"/>
                  </a:lnTo>
                  <a:lnTo>
                    <a:pt x="1295" y="189"/>
                  </a:lnTo>
                  <a:lnTo>
                    <a:pt x="1295" y="204"/>
                  </a:lnTo>
                  <a:lnTo>
                    <a:pt x="1299" y="199"/>
                  </a:lnTo>
                  <a:lnTo>
                    <a:pt x="1299" y="175"/>
                  </a:lnTo>
                  <a:lnTo>
                    <a:pt x="1299" y="204"/>
                  </a:lnTo>
                  <a:lnTo>
                    <a:pt x="1299" y="209"/>
                  </a:lnTo>
                  <a:lnTo>
                    <a:pt x="1303" y="199"/>
                  </a:lnTo>
                  <a:lnTo>
                    <a:pt x="1303" y="189"/>
                  </a:lnTo>
                  <a:lnTo>
                    <a:pt x="1303" y="238"/>
                  </a:lnTo>
                  <a:lnTo>
                    <a:pt x="1303" y="214"/>
                  </a:lnTo>
                  <a:lnTo>
                    <a:pt x="1303" y="209"/>
                  </a:lnTo>
                  <a:lnTo>
                    <a:pt x="1307" y="219"/>
                  </a:lnTo>
                  <a:lnTo>
                    <a:pt x="1307" y="175"/>
                  </a:lnTo>
                  <a:lnTo>
                    <a:pt x="1307" y="228"/>
                  </a:lnTo>
                  <a:lnTo>
                    <a:pt x="1307" y="214"/>
                  </a:lnTo>
                  <a:lnTo>
                    <a:pt x="1312" y="228"/>
                  </a:lnTo>
                  <a:lnTo>
                    <a:pt x="1312" y="233"/>
                  </a:lnTo>
                  <a:lnTo>
                    <a:pt x="1312" y="219"/>
                  </a:lnTo>
                  <a:lnTo>
                    <a:pt x="1312" y="223"/>
                  </a:lnTo>
                  <a:lnTo>
                    <a:pt x="1312" y="233"/>
                  </a:lnTo>
                  <a:lnTo>
                    <a:pt x="1316" y="219"/>
                  </a:lnTo>
                  <a:lnTo>
                    <a:pt x="1316" y="223"/>
                  </a:lnTo>
                  <a:lnTo>
                    <a:pt x="1316" y="209"/>
                  </a:lnTo>
                  <a:lnTo>
                    <a:pt x="1316" y="223"/>
                  </a:lnTo>
                  <a:lnTo>
                    <a:pt x="1320" y="233"/>
                  </a:lnTo>
                  <a:lnTo>
                    <a:pt x="1320" y="238"/>
                  </a:lnTo>
                  <a:lnTo>
                    <a:pt x="1320" y="223"/>
                  </a:lnTo>
                  <a:lnTo>
                    <a:pt x="1324" y="219"/>
                  </a:lnTo>
                  <a:lnTo>
                    <a:pt x="1324" y="209"/>
                  </a:lnTo>
                  <a:lnTo>
                    <a:pt x="1324" y="228"/>
                  </a:lnTo>
                  <a:lnTo>
                    <a:pt x="1324" y="214"/>
                  </a:lnTo>
                  <a:lnTo>
                    <a:pt x="1328" y="214"/>
                  </a:lnTo>
                  <a:lnTo>
                    <a:pt x="1328" y="233"/>
                  </a:lnTo>
                  <a:lnTo>
                    <a:pt x="1328" y="223"/>
                  </a:lnTo>
                  <a:lnTo>
                    <a:pt x="1328" y="214"/>
                  </a:lnTo>
                  <a:lnTo>
                    <a:pt x="1328" y="219"/>
                  </a:lnTo>
                  <a:lnTo>
                    <a:pt x="1332" y="199"/>
                  </a:lnTo>
                  <a:lnTo>
                    <a:pt x="1332" y="204"/>
                  </a:lnTo>
                  <a:lnTo>
                    <a:pt x="1332" y="238"/>
                  </a:lnTo>
                  <a:lnTo>
                    <a:pt x="1332" y="248"/>
                  </a:lnTo>
                  <a:lnTo>
                    <a:pt x="1332" y="214"/>
                  </a:lnTo>
                  <a:lnTo>
                    <a:pt x="1337" y="204"/>
                  </a:lnTo>
                  <a:lnTo>
                    <a:pt x="1337" y="243"/>
                  </a:lnTo>
                  <a:lnTo>
                    <a:pt x="1337" y="219"/>
                  </a:lnTo>
                  <a:lnTo>
                    <a:pt x="1337" y="233"/>
                  </a:lnTo>
                  <a:lnTo>
                    <a:pt x="1341" y="214"/>
                  </a:lnTo>
                  <a:lnTo>
                    <a:pt x="1341" y="228"/>
                  </a:lnTo>
                  <a:lnTo>
                    <a:pt x="1341" y="219"/>
                  </a:lnTo>
                  <a:lnTo>
                    <a:pt x="1341" y="228"/>
                  </a:lnTo>
                  <a:lnTo>
                    <a:pt x="1345" y="214"/>
                  </a:lnTo>
                  <a:lnTo>
                    <a:pt x="1345" y="223"/>
                  </a:lnTo>
                  <a:lnTo>
                    <a:pt x="1345" y="214"/>
                  </a:lnTo>
                  <a:lnTo>
                    <a:pt x="1345" y="204"/>
                  </a:lnTo>
                  <a:lnTo>
                    <a:pt x="1345" y="214"/>
                  </a:lnTo>
                  <a:lnTo>
                    <a:pt x="1349" y="199"/>
                  </a:lnTo>
                  <a:lnTo>
                    <a:pt x="1349" y="238"/>
                  </a:lnTo>
                  <a:lnTo>
                    <a:pt x="1349" y="223"/>
                  </a:lnTo>
                  <a:lnTo>
                    <a:pt x="1349" y="243"/>
                  </a:lnTo>
                  <a:lnTo>
                    <a:pt x="1349" y="223"/>
                  </a:lnTo>
                  <a:lnTo>
                    <a:pt x="1353" y="219"/>
                  </a:lnTo>
                  <a:lnTo>
                    <a:pt x="1353" y="209"/>
                  </a:lnTo>
                  <a:lnTo>
                    <a:pt x="1353" y="223"/>
                  </a:lnTo>
                  <a:lnTo>
                    <a:pt x="1357" y="219"/>
                  </a:lnTo>
                  <a:lnTo>
                    <a:pt x="1357" y="248"/>
                  </a:lnTo>
                  <a:lnTo>
                    <a:pt x="1357" y="189"/>
                  </a:lnTo>
                  <a:lnTo>
                    <a:pt x="1357" y="238"/>
                  </a:lnTo>
                  <a:lnTo>
                    <a:pt x="1357" y="219"/>
                  </a:lnTo>
                  <a:lnTo>
                    <a:pt x="1362" y="233"/>
                  </a:lnTo>
                  <a:lnTo>
                    <a:pt x="1362" y="219"/>
                  </a:lnTo>
                  <a:lnTo>
                    <a:pt x="1362" y="209"/>
                  </a:lnTo>
                  <a:lnTo>
                    <a:pt x="1362" y="223"/>
                  </a:lnTo>
                  <a:lnTo>
                    <a:pt x="1366" y="219"/>
                  </a:lnTo>
                  <a:lnTo>
                    <a:pt x="1366" y="233"/>
                  </a:lnTo>
                  <a:lnTo>
                    <a:pt x="1366" y="209"/>
                  </a:lnTo>
                  <a:lnTo>
                    <a:pt x="1366" y="223"/>
                  </a:lnTo>
                  <a:lnTo>
                    <a:pt x="1370" y="194"/>
                  </a:lnTo>
                  <a:lnTo>
                    <a:pt x="1370" y="223"/>
                  </a:lnTo>
                  <a:lnTo>
                    <a:pt x="1370" y="228"/>
                  </a:lnTo>
                  <a:lnTo>
                    <a:pt x="1374" y="204"/>
                  </a:lnTo>
                  <a:lnTo>
                    <a:pt x="1374" y="228"/>
                  </a:lnTo>
                  <a:lnTo>
                    <a:pt x="1374" y="214"/>
                  </a:lnTo>
                  <a:lnTo>
                    <a:pt x="1374" y="209"/>
                  </a:lnTo>
                  <a:lnTo>
                    <a:pt x="1374" y="233"/>
                  </a:lnTo>
                  <a:lnTo>
                    <a:pt x="1378" y="238"/>
                  </a:lnTo>
                  <a:lnTo>
                    <a:pt x="1378" y="223"/>
                  </a:lnTo>
                  <a:lnTo>
                    <a:pt x="1378" y="180"/>
                  </a:lnTo>
                  <a:lnTo>
                    <a:pt x="1378" y="228"/>
                  </a:lnTo>
                  <a:lnTo>
                    <a:pt x="1378" y="209"/>
                  </a:lnTo>
                  <a:lnTo>
                    <a:pt x="1383" y="204"/>
                  </a:lnTo>
                  <a:lnTo>
                    <a:pt x="1383" y="189"/>
                  </a:lnTo>
                  <a:lnTo>
                    <a:pt x="1383" y="199"/>
                  </a:lnTo>
                  <a:lnTo>
                    <a:pt x="1383" y="189"/>
                  </a:lnTo>
                  <a:lnTo>
                    <a:pt x="1387" y="194"/>
                  </a:lnTo>
                  <a:lnTo>
                    <a:pt x="1387" y="219"/>
                  </a:lnTo>
                  <a:lnTo>
                    <a:pt x="1387" y="180"/>
                  </a:lnTo>
                  <a:lnTo>
                    <a:pt x="1387" y="160"/>
                  </a:lnTo>
                  <a:lnTo>
                    <a:pt x="1387" y="165"/>
                  </a:lnTo>
                  <a:lnTo>
                    <a:pt x="1391" y="160"/>
                  </a:lnTo>
                  <a:lnTo>
                    <a:pt x="1391" y="170"/>
                  </a:lnTo>
                  <a:lnTo>
                    <a:pt x="1391" y="150"/>
                  </a:lnTo>
                  <a:lnTo>
                    <a:pt x="1391" y="146"/>
                  </a:lnTo>
                  <a:lnTo>
                    <a:pt x="1395" y="150"/>
                  </a:lnTo>
                  <a:lnTo>
                    <a:pt x="1395" y="155"/>
                  </a:lnTo>
                  <a:lnTo>
                    <a:pt x="1395" y="165"/>
                  </a:lnTo>
                  <a:lnTo>
                    <a:pt x="1395" y="160"/>
                  </a:lnTo>
                  <a:lnTo>
                    <a:pt x="1399" y="189"/>
                  </a:lnTo>
                  <a:lnTo>
                    <a:pt x="1399" y="180"/>
                  </a:lnTo>
                  <a:lnTo>
                    <a:pt x="1399" y="175"/>
                  </a:lnTo>
                  <a:lnTo>
                    <a:pt x="1399" y="180"/>
                  </a:lnTo>
                  <a:lnTo>
                    <a:pt x="1403" y="209"/>
                  </a:lnTo>
                  <a:lnTo>
                    <a:pt x="1403" y="204"/>
                  </a:lnTo>
                  <a:lnTo>
                    <a:pt x="1403" y="180"/>
                  </a:lnTo>
                  <a:lnTo>
                    <a:pt x="1403" y="214"/>
                  </a:lnTo>
                  <a:lnTo>
                    <a:pt x="1408" y="223"/>
                  </a:lnTo>
                  <a:lnTo>
                    <a:pt x="1408" y="219"/>
                  </a:lnTo>
                  <a:lnTo>
                    <a:pt x="1408" y="214"/>
                  </a:lnTo>
                  <a:lnTo>
                    <a:pt x="1408" y="233"/>
                  </a:lnTo>
                  <a:lnTo>
                    <a:pt x="1408" y="204"/>
                  </a:lnTo>
                  <a:lnTo>
                    <a:pt x="1412" y="199"/>
                  </a:lnTo>
                  <a:lnTo>
                    <a:pt x="1412" y="223"/>
                  </a:lnTo>
                  <a:lnTo>
                    <a:pt x="1412" y="209"/>
                  </a:lnTo>
                  <a:lnTo>
                    <a:pt x="1412" y="223"/>
                  </a:lnTo>
                  <a:lnTo>
                    <a:pt x="1412" y="209"/>
                  </a:lnTo>
                  <a:lnTo>
                    <a:pt x="1416" y="223"/>
                  </a:lnTo>
                  <a:lnTo>
                    <a:pt x="1416" y="243"/>
                  </a:lnTo>
                  <a:lnTo>
                    <a:pt x="1416" y="214"/>
                  </a:lnTo>
                  <a:lnTo>
                    <a:pt x="1416" y="204"/>
                  </a:lnTo>
                  <a:lnTo>
                    <a:pt x="1420" y="209"/>
                  </a:lnTo>
                  <a:lnTo>
                    <a:pt x="1420" y="219"/>
                  </a:lnTo>
                  <a:lnTo>
                    <a:pt x="1420" y="238"/>
                  </a:lnTo>
                  <a:lnTo>
                    <a:pt x="1424" y="204"/>
                  </a:lnTo>
                  <a:lnTo>
                    <a:pt x="1424" y="228"/>
                  </a:lnTo>
                  <a:lnTo>
                    <a:pt x="1424" y="189"/>
                  </a:lnTo>
                  <a:lnTo>
                    <a:pt x="1424" y="214"/>
                  </a:lnTo>
                  <a:lnTo>
                    <a:pt x="1424" y="209"/>
                  </a:lnTo>
                  <a:lnTo>
                    <a:pt x="1429" y="204"/>
                  </a:lnTo>
                  <a:lnTo>
                    <a:pt x="1429" y="219"/>
                  </a:lnTo>
                  <a:lnTo>
                    <a:pt x="1429" y="223"/>
                  </a:lnTo>
                  <a:lnTo>
                    <a:pt x="1429" y="214"/>
                  </a:lnTo>
                  <a:lnTo>
                    <a:pt x="1433" y="233"/>
                  </a:lnTo>
                  <a:lnTo>
                    <a:pt x="1433" y="223"/>
                  </a:lnTo>
                  <a:lnTo>
                    <a:pt x="1433" y="228"/>
                  </a:lnTo>
                  <a:lnTo>
                    <a:pt x="1433" y="238"/>
                  </a:lnTo>
                  <a:lnTo>
                    <a:pt x="1437" y="223"/>
                  </a:lnTo>
                  <a:lnTo>
                    <a:pt x="1437" y="233"/>
                  </a:lnTo>
                  <a:lnTo>
                    <a:pt x="1437" y="223"/>
                  </a:lnTo>
                  <a:lnTo>
                    <a:pt x="1437" y="228"/>
                  </a:lnTo>
                  <a:lnTo>
                    <a:pt x="1441" y="233"/>
                  </a:lnTo>
                  <a:lnTo>
                    <a:pt x="1441" y="204"/>
                  </a:lnTo>
                  <a:lnTo>
                    <a:pt x="1441" y="238"/>
                  </a:lnTo>
                  <a:lnTo>
                    <a:pt x="1441" y="228"/>
                  </a:lnTo>
                  <a:lnTo>
                    <a:pt x="1441" y="214"/>
                  </a:lnTo>
                  <a:lnTo>
                    <a:pt x="1445" y="219"/>
                  </a:lnTo>
                  <a:lnTo>
                    <a:pt x="1445" y="233"/>
                  </a:lnTo>
                  <a:lnTo>
                    <a:pt x="1445" y="223"/>
                  </a:lnTo>
                  <a:lnTo>
                    <a:pt x="1445" y="209"/>
                  </a:lnTo>
                  <a:lnTo>
                    <a:pt x="1449" y="223"/>
                  </a:lnTo>
                  <a:lnTo>
                    <a:pt x="1449" y="209"/>
                  </a:lnTo>
                  <a:lnTo>
                    <a:pt x="1449" y="248"/>
                  </a:lnTo>
                  <a:lnTo>
                    <a:pt x="1449" y="228"/>
                  </a:lnTo>
                  <a:lnTo>
                    <a:pt x="1449" y="233"/>
                  </a:lnTo>
                  <a:lnTo>
                    <a:pt x="1454" y="199"/>
                  </a:lnTo>
                  <a:lnTo>
                    <a:pt x="1454" y="214"/>
                  </a:lnTo>
                  <a:lnTo>
                    <a:pt x="1454" y="223"/>
                  </a:lnTo>
                  <a:lnTo>
                    <a:pt x="1454" y="233"/>
                  </a:lnTo>
                  <a:lnTo>
                    <a:pt x="1454" y="228"/>
                  </a:lnTo>
                  <a:lnTo>
                    <a:pt x="1458" y="209"/>
                  </a:lnTo>
                  <a:lnTo>
                    <a:pt x="1458" y="243"/>
                  </a:lnTo>
                  <a:lnTo>
                    <a:pt x="1458" y="209"/>
                  </a:lnTo>
                  <a:lnTo>
                    <a:pt x="1458" y="219"/>
                  </a:lnTo>
                  <a:lnTo>
                    <a:pt x="1462" y="223"/>
                  </a:lnTo>
                  <a:lnTo>
                    <a:pt x="1462" y="219"/>
                  </a:lnTo>
                  <a:lnTo>
                    <a:pt x="1462" y="223"/>
                  </a:lnTo>
                  <a:lnTo>
                    <a:pt x="1466" y="214"/>
                  </a:lnTo>
                  <a:lnTo>
                    <a:pt x="1466" y="204"/>
                  </a:lnTo>
                  <a:lnTo>
                    <a:pt x="1466" y="243"/>
                  </a:lnTo>
                  <a:lnTo>
                    <a:pt x="1466" y="209"/>
                  </a:lnTo>
                  <a:lnTo>
                    <a:pt x="1466" y="219"/>
                  </a:lnTo>
                  <a:lnTo>
                    <a:pt x="1470" y="223"/>
                  </a:lnTo>
                  <a:lnTo>
                    <a:pt x="1470" y="238"/>
                  </a:lnTo>
                  <a:lnTo>
                    <a:pt x="1470" y="223"/>
                  </a:lnTo>
                  <a:lnTo>
                    <a:pt x="1470" y="233"/>
                  </a:lnTo>
                  <a:lnTo>
                    <a:pt x="1474" y="209"/>
                  </a:lnTo>
                  <a:lnTo>
                    <a:pt x="1474" y="233"/>
                  </a:lnTo>
                  <a:lnTo>
                    <a:pt x="1474" y="214"/>
                  </a:lnTo>
                  <a:lnTo>
                    <a:pt x="1474" y="209"/>
                  </a:lnTo>
                  <a:lnTo>
                    <a:pt x="1479" y="233"/>
                  </a:lnTo>
                  <a:lnTo>
                    <a:pt x="1479" y="228"/>
                  </a:lnTo>
                  <a:lnTo>
                    <a:pt x="1479" y="214"/>
                  </a:lnTo>
                  <a:lnTo>
                    <a:pt x="1479" y="219"/>
                  </a:lnTo>
                  <a:lnTo>
                    <a:pt x="1483" y="199"/>
                  </a:lnTo>
                  <a:lnTo>
                    <a:pt x="1483" y="228"/>
                  </a:lnTo>
                  <a:lnTo>
                    <a:pt x="1483" y="219"/>
                  </a:lnTo>
                  <a:lnTo>
                    <a:pt x="1483" y="214"/>
                  </a:lnTo>
                  <a:lnTo>
                    <a:pt x="1483" y="209"/>
                  </a:lnTo>
                  <a:lnTo>
                    <a:pt x="1487" y="204"/>
                  </a:lnTo>
                  <a:lnTo>
                    <a:pt x="1487" y="194"/>
                  </a:lnTo>
                  <a:lnTo>
                    <a:pt x="1487" y="219"/>
                  </a:lnTo>
                  <a:lnTo>
                    <a:pt x="1487" y="180"/>
                  </a:lnTo>
                  <a:lnTo>
                    <a:pt x="1487" y="223"/>
                  </a:lnTo>
                  <a:lnTo>
                    <a:pt x="1491" y="189"/>
                  </a:lnTo>
                  <a:lnTo>
                    <a:pt x="1491" y="170"/>
                  </a:lnTo>
                  <a:lnTo>
                    <a:pt x="1491" y="180"/>
                  </a:lnTo>
                  <a:lnTo>
                    <a:pt x="1491" y="185"/>
                  </a:lnTo>
                  <a:lnTo>
                    <a:pt x="1495" y="165"/>
                  </a:lnTo>
                  <a:lnTo>
                    <a:pt x="1495" y="180"/>
                  </a:lnTo>
                  <a:lnTo>
                    <a:pt x="1495" y="214"/>
                  </a:lnTo>
                  <a:lnTo>
                    <a:pt x="1495" y="204"/>
                  </a:lnTo>
                  <a:lnTo>
                    <a:pt x="1500" y="219"/>
                  </a:lnTo>
                  <a:lnTo>
                    <a:pt x="1500" y="189"/>
                  </a:lnTo>
                  <a:lnTo>
                    <a:pt x="1500" y="219"/>
                  </a:lnTo>
                  <a:lnTo>
                    <a:pt x="1500" y="214"/>
                  </a:lnTo>
                  <a:lnTo>
                    <a:pt x="1504" y="199"/>
                  </a:lnTo>
                  <a:lnTo>
                    <a:pt x="1504" y="233"/>
                  </a:lnTo>
                  <a:lnTo>
                    <a:pt x="1504" y="219"/>
                  </a:lnTo>
                  <a:lnTo>
                    <a:pt x="1508" y="214"/>
                  </a:lnTo>
                  <a:lnTo>
                    <a:pt x="1508" y="243"/>
                  </a:lnTo>
                  <a:lnTo>
                    <a:pt x="1508" y="223"/>
                  </a:lnTo>
                  <a:lnTo>
                    <a:pt x="1508" y="233"/>
                  </a:lnTo>
                  <a:lnTo>
                    <a:pt x="1512" y="219"/>
                  </a:lnTo>
                  <a:lnTo>
                    <a:pt x="1512" y="223"/>
                  </a:lnTo>
                  <a:lnTo>
                    <a:pt x="1512" y="219"/>
                  </a:lnTo>
                  <a:lnTo>
                    <a:pt x="1512" y="223"/>
                  </a:lnTo>
                  <a:lnTo>
                    <a:pt x="1512" y="214"/>
                  </a:lnTo>
                  <a:lnTo>
                    <a:pt x="1516" y="209"/>
                  </a:lnTo>
                  <a:lnTo>
                    <a:pt x="1516" y="204"/>
                  </a:lnTo>
                  <a:lnTo>
                    <a:pt x="1516" y="219"/>
                  </a:lnTo>
                  <a:lnTo>
                    <a:pt x="1516" y="204"/>
                  </a:lnTo>
                  <a:lnTo>
                    <a:pt x="1516" y="219"/>
                  </a:lnTo>
                  <a:lnTo>
                    <a:pt x="1520" y="233"/>
                  </a:lnTo>
                  <a:lnTo>
                    <a:pt x="1520" y="204"/>
                  </a:lnTo>
                  <a:lnTo>
                    <a:pt x="1520" y="233"/>
                  </a:lnTo>
                  <a:lnTo>
                    <a:pt x="1520" y="204"/>
                  </a:lnTo>
                  <a:lnTo>
                    <a:pt x="1520" y="228"/>
                  </a:lnTo>
                  <a:lnTo>
                    <a:pt x="1525" y="209"/>
                  </a:lnTo>
                  <a:lnTo>
                    <a:pt x="1525" y="223"/>
                  </a:lnTo>
                  <a:lnTo>
                    <a:pt x="1525" y="209"/>
                  </a:lnTo>
                  <a:lnTo>
                    <a:pt x="1525" y="219"/>
                  </a:lnTo>
                  <a:lnTo>
                    <a:pt x="1529" y="223"/>
                  </a:lnTo>
                  <a:lnTo>
                    <a:pt x="1529" y="248"/>
                  </a:lnTo>
                  <a:lnTo>
                    <a:pt x="1529" y="243"/>
                  </a:lnTo>
                  <a:lnTo>
                    <a:pt x="1529" y="233"/>
                  </a:lnTo>
                  <a:lnTo>
                    <a:pt x="1533" y="228"/>
                  </a:lnTo>
                  <a:lnTo>
                    <a:pt x="1533" y="223"/>
                  </a:lnTo>
                  <a:lnTo>
                    <a:pt x="1533" y="204"/>
                  </a:lnTo>
                  <a:lnTo>
                    <a:pt x="1533" y="238"/>
                  </a:lnTo>
                  <a:lnTo>
                    <a:pt x="1533" y="253"/>
                  </a:lnTo>
                  <a:lnTo>
                    <a:pt x="1537" y="219"/>
                  </a:lnTo>
                  <a:lnTo>
                    <a:pt x="1537" y="238"/>
                  </a:lnTo>
                  <a:lnTo>
                    <a:pt x="1537" y="233"/>
                  </a:lnTo>
                  <a:lnTo>
                    <a:pt x="1537" y="253"/>
                  </a:lnTo>
                  <a:lnTo>
                    <a:pt x="1541" y="233"/>
                  </a:lnTo>
                  <a:lnTo>
                    <a:pt x="1541" y="209"/>
                  </a:lnTo>
                  <a:lnTo>
                    <a:pt x="1541" y="214"/>
                  </a:lnTo>
                  <a:lnTo>
                    <a:pt x="1541" y="219"/>
                  </a:lnTo>
                  <a:lnTo>
                    <a:pt x="1541" y="233"/>
                  </a:lnTo>
                  <a:lnTo>
                    <a:pt x="1545" y="223"/>
                  </a:lnTo>
                  <a:lnTo>
                    <a:pt x="1545" y="233"/>
                  </a:lnTo>
                  <a:lnTo>
                    <a:pt x="1545" y="219"/>
                  </a:lnTo>
                  <a:lnTo>
                    <a:pt x="1545" y="209"/>
                  </a:lnTo>
                  <a:lnTo>
                    <a:pt x="1545" y="204"/>
                  </a:lnTo>
                  <a:lnTo>
                    <a:pt x="1550" y="228"/>
                  </a:lnTo>
                  <a:lnTo>
                    <a:pt x="1550" y="223"/>
                  </a:lnTo>
                  <a:lnTo>
                    <a:pt x="1550" y="228"/>
                  </a:lnTo>
                  <a:lnTo>
                    <a:pt x="1550" y="223"/>
                  </a:lnTo>
                  <a:lnTo>
                    <a:pt x="1554" y="243"/>
                  </a:lnTo>
                  <a:lnTo>
                    <a:pt x="1554" y="219"/>
                  </a:lnTo>
                  <a:lnTo>
                    <a:pt x="1554" y="223"/>
                  </a:lnTo>
                  <a:lnTo>
                    <a:pt x="1554" y="228"/>
                  </a:lnTo>
                  <a:lnTo>
                    <a:pt x="1558" y="199"/>
                  </a:lnTo>
                  <a:lnTo>
                    <a:pt x="1558" y="223"/>
                  </a:lnTo>
                  <a:lnTo>
                    <a:pt x="1558" y="194"/>
                  </a:lnTo>
                  <a:lnTo>
                    <a:pt x="1558" y="204"/>
                  </a:lnTo>
                  <a:lnTo>
                    <a:pt x="1558" y="214"/>
                  </a:lnTo>
                  <a:lnTo>
                    <a:pt x="1562" y="228"/>
                  </a:lnTo>
                  <a:lnTo>
                    <a:pt x="1562" y="223"/>
                  </a:lnTo>
                  <a:lnTo>
                    <a:pt x="1562" y="228"/>
                  </a:lnTo>
                  <a:lnTo>
                    <a:pt x="1562" y="185"/>
                  </a:lnTo>
                  <a:lnTo>
                    <a:pt x="1562" y="209"/>
                  </a:lnTo>
                  <a:lnTo>
                    <a:pt x="1566" y="253"/>
                  </a:lnTo>
                  <a:lnTo>
                    <a:pt x="1566" y="214"/>
                  </a:lnTo>
                  <a:lnTo>
                    <a:pt x="1566" y="228"/>
                  </a:lnTo>
                  <a:lnTo>
                    <a:pt x="1566" y="214"/>
                  </a:lnTo>
                  <a:lnTo>
                    <a:pt x="1566" y="238"/>
                  </a:lnTo>
                  <a:lnTo>
                    <a:pt x="1571" y="199"/>
                  </a:lnTo>
                  <a:lnTo>
                    <a:pt x="1571" y="214"/>
                  </a:lnTo>
                  <a:lnTo>
                    <a:pt x="1571" y="223"/>
                  </a:lnTo>
                  <a:lnTo>
                    <a:pt x="1575" y="233"/>
                  </a:lnTo>
                  <a:lnTo>
                    <a:pt x="1575" y="209"/>
                  </a:lnTo>
                  <a:lnTo>
                    <a:pt x="1575" y="228"/>
                  </a:lnTo>
                  <a:lnTo>
                    <a:pt x="1575" y="238"/>
                  </a:lnTo>
                  <a:lnTo>
                    <a:pt x="1575" y="204"/>
                  </a:lnTo>
                  <a:lnTo>
                    <a:pt x="1579" y="214"/>
                  </a:lnTo>
                  <a:lnTo>
                    <a:pt x="1579" y="219"/>
                  </a:lnTo>
                  <a:lnTo>
                    <a:pt x="1579" y="209"/>
                  </a:lnTo>
                  <a:lnTo>
                    <a:pt x="1579" y="214"/>
                  </a:lnTo>
                  <a:lnTo>
                    <a:pt x="1579" y="253"/>
                  </a:lnTo>
                  <a:lnTo>
                    <a:pt x="1583" y="199"/>
                  </a:lnTo>
                  <a:lnTo>
                    <a:pt x="1583" y="219"/>
                  </a:lnTo>
                  <a:lnTo>
                    <a:pt x="1583" y="204"/>
                  </a:lnTo>
                  <a:lnTo>
                    <a:pt x="1583" y="238"/>
                  </a:lnTo>
                  <a:lnTo>
                    <a:pt x="1587" y="238"/>
                  </a:lnTo>
                  <a:lnTo>
                    <a:pt x="1587" y="223"/>
                  </a:lnTo>
                  <a:lnTo>
                    <a:pt x="1587" y="228"/>
                  </a:lnTo>
                  <a:lnTo>
                    <a:pt x="1587" y="219"/>
                  </a:lnTo>
                  <a:lnTo>
                    <a:pt x="1591" y="223"/>
                  </a:lnTo>
                  <a:lnTo>
                    <a:pt x="1591" y="238"/>
                  </a:lnTo>
                  <a:lnTo>
                    <a:pt x="1591" y="223"/>
                  </a:lnTo>
                  <a:lnTo>
                    <a:pt x="1596" y="228"/>
                  </a:lnTo>
                  <a:lnTo>
                    <a:pt x="1596" y="238"/>
                  </a:lnTo>
                  <a:lnTo>
                    <a:pt x="1596" y="214"/>
                  </a:lnTo>
                  <a:lnTo>
                    <a:pt x="1600" y="223"/>
                  </a:lnTo>
                  <a:lnTo>
                    <a:pt x="1600" y="228"/>
                  </a:lnTo>
                  <a:lnTo>
                    <a:pt x="1604" y="219"/>
                  </a:lnTo>
                  <a:lnTo>
                    <a:pt x="1604" y="253"/>
                  </a:lnTo>
                  <a:lnTo>
                    <a:pt x="1604" y="228"/>
                  </a:lnTo>
                  <a:lnTo>
                    <a:pt x="1604" y="219"/>
                  </a:lnTo>
                  <a:lnTo>
                    <a:pt x="1608" y="238"/>
                  </a:lnTo>
                  <a:lnTo>
                    <a:pt x="1608" y="214"/>
                  </a:lnTo>
                  <a:lnTo>
                    <a:pt x="1608" y="194"/>
                  </a:lnTo>
                  <a:lnTo>
                    <a:pt x="1608" y="214"/>
                  </a:lnTo>
                  <a:lnTo>
                    <a:pt x="1608" y="253"/>
                  </a:lnTo>
                  <a:lnTo>
                    <a:pt x="1612" y="233"/>
                  </a:lnTo>
                  <a:lnTo>
                    <a:pt x="1612" y="219"/>
                  </a:lnTo>
                  <a:lnTo>
                    <a:pt x="1612" y="253"/>
                  </a:lnTo>
                  <a:lnTo>
                    <a:pt x="1612" y="204"/>
                  </a:lnTo>
                  <a:lnTo>
                    <a:pt x="1612" y="219"/>
                  </a:lnTo>
                  <a:lnTo>
                    <a:pt x="1616" y="233"/>
                  </a:lnTo>
                  <a:lnTo>
                    <a:pt x="1616" y="223"/>
                  </a:lnTo>
                  <a:lnTo>
                    <a:pt x="1616" y="228"/>
                  </a:lnTo>
                  <a:lnTo>
                    <a:pt x="1616" y="233"/>
                  </a:lnTo>
                  <a:lnTo>
                    <a:pt x="1621" y="228"/>
                  </a:lnTo>
                  <a:lnTo>
                    <a:pt x="1621" y="209"/>
                  </a:lnTo>
                  <a:lnTo>
                    <a:pt x="1621" y="233"/>
                  </a:lnTo>
                  <a:lnTo>
                    <a:pt x="1621" y="248"/>
                  </a:lnTo>
                  <a:lnTo>
                    <a:pt x="1621" y="233"/>
                  </a:lnTo>
                  <a:lnTo>
                    <a:pt x="1625" y="228"/>
                  </a:lnTo>
                  <a:lnTo>
                    <a:pt x="1625" y="233"/>
                  </a:lnTo>
                  <a:lnTo>
                    <a:pt x="1629" y="228"/>
                  </a:lnTo>
                  <a:lnTo>
                    <a:pt x="1629" y="233"/>
                  </a:lnTo>
                  <a:lnTo>
                    <a:pt x="1629" y="223"/>
                  </a:lnTo>
                  <a:lnTo>
                    <a:pt x="1633" y="209"/>
                  </a:lnTo>
                  <a:lnTo>
                    <a:pt x="1633" y="223"/>
                  </a:lnTo>
                  <a:lnTo>
                    <a:pt x="1633" y="228"/>
                  </a:lnTo>
                  <a:lnTo>
                    <a:pt x="1637" y="233"/>
                  </a:lnTo>
                  <a:lnTo>
                    <a:pt x="1637" y="214"/>
                  </a:lnTo>
                  <a:lnTo>
                    <a:pt x="1642" y="228"/>
                  </a:lnTo>
                  <a:lnTo>
                    <a:pt x="1642" y="233"/>
                  </a:lnTo>
                  <a:lnTo>
                    <a:pt x="1642" y="223"/>
                  </a:lnTo>
                  <a:lnTo>
                    <a:pt x="1642" y="214"/>
                  </a:lnTo>
                  <a:lnTo>
                    <a:pt x="1642" y="243"/>
                  </a:lnTo>
                  <a:lnTo>
                    <a:pt x="1646" y="238"/>
                  </a:lnTo>
                  <a:lnTo>
                    <a:pt x="1646" y="219"/>
                  </a:lnTo>
                  <a:lnTo>
                    <a:pt x="1646" y="243"/>
                  </a:lnTo>
                  <a:lnTo>
                    <a:pt x="1646" y="233"/>
                  </a:lnTo>
                  <a:lnTo>
                    <a:pt x="1650" y="223"/>
                  </a:lnTo>
                  <a:lnTo>
                    <a:pt x="1650" y="228"/>
                  </a:lnTo>
                  <a:lnTo>
                    <a:pt x="1650" y="233"/>
                  </a:lnTo>
                  <a:lnTo>
                    <a:pt x="1650" y="257"/>
                  </a:lnTo>
                  <a:lnTo>
                    <a:pt x="1650" y="248"/>
                  </a:lnTo>
                  <a:lnTo>
                    <a:pt x="1654" y="228"/>
                  </a:lnTo>
                  <a:lnTo>
                    <a:pt x="1654" y="223"/>
                  </a:lnTo>
                  <a:lnTo>
                    <a:pt x="1654" y="243"/>
                  </a:lnTo>
                  <a:lnTo>
                    <a:pt x="1654" y="219"/>
                  </a:lnTo>
                  <a:lnTo>
                    <a:pt x="1658" y="223"/>
                  </a:lnTo>
                  <a:lnTo>
                    <a:pt x="1658" y="199"/>
                  </a:lnTo>
                  <a:lnTo>
                    <a:pt x="1658" y="223"/>
                  </a:lnTo>
                  <a:lnTo>
                    <a:pt x="1658" y="228"/>
                  </a:lnTo>
                  <a:lnTo>
                    <a:pt x="1658" y="214"/>
                  </a:lnTo>
                  <a:lnTo>
                    <a:pt x="1662" y="209"/>
                  </a:lnTo>
                  <a:lnTo>
                    <a:pt x="1662" y="219"/>
                  </a:lnTo>
                  <a:lnTo>
                    <a:pt x="1662" y="223"/>
                  </a:lnTo>
                  <a:lnTo>
                    <a:pt x="1662" y="219"/>
                  </a:lnTo>
                  <a:lnTo>
                    <a:pt x="1667" y="223"/>
                  </a:lnTo>
                  <a:lnTo>
                    <a:pt x="1667" y="228"/>
                  </a:lnTo>
                  <a:lnTo>
                    <a:pt x="1667" y="219"/>
                  </a:lnTo>
                  <a:lnTo>
                    <a:pt x="1667" y="199"/>
                  </a:lnTo>
                  <a:lnTo>
                    <a:pt x="1667" y="253"/>
                  </a:lnTo>
                  <a:lnTo>
                    <a:pt x="1671" y="238"/>
                  </a:lnTo>
                  <a:lnTo>
                    <a:pt x="1671" y="248"/>
                  </a:lnTo>
                  <a:lnTo>
                    <a:pt x="1671" y="209"/>
                  </a:lnTo>
                  <a:lnTo>
                    <a:pt x="1671" y="248"/>
                  </a:lnTo>
                  <a:lnTo>
                    <a:pt x="1671" y="233"/>
                  </a:lnTo>
                  <a:lnTo>
                    <a:pt x="1675" y="223"/>
                  </a:lnTo>
                  <a:lnTo>
                    <a:pt x="1675" y="243"/>
                  </a:lnTo>
                  <a:lnTo>
                    <a:pt x="1675" y="219"/>
                  </a:lnTo>
                  <a:lnTo>
                    <a:pt x="1675" y="199"/>
                  </a:lnTo>
                  <a:lnTo>
                    <a:pt x="1675" y="219"/>
                  </a:lnTo>
                  <a:lnTo>
                    <a:pt x="1679" y="233"/>
                  </a:lnTo>
                  <a:lnTo>
                    <a:pt x="1679" y="248"/>
                  </a:lnTo>
                  <a:lnTo>
                    <a:pt x="1679" y="214"/>
                  </a:lnTo>
                  <a:lnTo>
                    <a:pt x="1679" y="223"/>
                  </a:lnTo>
                  <a:lnTo>
                    <a:pt x="1683" y="233"/>
                  </a:lnTo>
                  <a:lnTo>
                    <a:pt x="1683" y="238"/>
                  </a:lnTo>
                  <a:lnTo>
                    <a:pt x="1683" y="228"/>
                  </a:lnTo>
                  <a:lnTo>
                    <a:pt x="1683" y="233"/>
                  </a:lnTo>
                  <a:lnTo>
                    <a:pt x="1683" y="219"/>
                  </a:lnTo>
                  <a:lnTo>
                    <a:pt x="1688" y="223"/>
                  </a:lnTo>
                  <a:lnTo>
                    <a:pt x="1688" y="209"/>
                  </a:lnTo>
                  <a:lnTo>
                    <a:pt x="1688" y="233"/>
                  </a:lnTo>
                  <a:lnTo>
                    <a:pt x="1688" y="238"/>
                  </a:lnTo>
                  <a:lnTo>
                    <a:pt x="1688" y="262"/>
                  </a:lnTo>
                  <a:lnTo>
                    <a:pt x="1692" y="248"/>
                  </a:lnTo>
                  <a:lnTo>
                    <a:pt x="1692" y="209"/>
                  </a:lnTo>
                  <a:lnTo>
                    <a:pt x="1692" y="219"/>
                  </a:lnTo>
                  <a:lnTo>
                    <a:pt x="1692" y="238"/>
                  </a:lnTo>
                  <a:lnTo>
                    <a:pt x="1696" y="219"/>
                  </a:lnTo>
                  <a:lnTo>
                    <a:pt x="1696" y="238"/>
                  </a:lnTo>
                  <a:lnTo>
                    <a:pt x="1696" y="209"/>
                  </a:lnTo>
                  <a:lnTo>
                    <a:pt x="1696" y="223"/>
                  </a:lnTo>
                  <a:lnTo>
                    <a:pt x="1700" y="219"/>
                  </a:lnTo>
                  <a:lnTo>
                    <a:pt x="1700" y="209"/>
                  </a:lnTo>
                  <a:lnTo>
                    <a:pt x="1700" y="223"/>
                  </a:lnTo>
                  <a:lnTo>
                    <a:pt x="1700" y="209"/>
                  </a:lnTo>
                  <a:lnTo>
                    <a:pt x="1704" y="204"/>
                  </a:lnTo>
                  <a:lnTo>
                    <a:pt x="1704" y="199"/>
                  </a:lnTo>
                  <a:lnTo>
                    <a:pt x="1704" y="219"/>
                  </a:lnTo>
                  <a:lnTo>
                    <a:pt x="1704" y="199"/>
                  </a:lnTo>
                  <a:lnTo>
                    <a:pt x="1708" y="233"/>
                  </a:lnTo>
                  <a:lnTo>
                    <a:pt x="1708" y="223"/>
                  </a:lnTo>
                  <a:lnTo>
                    <a:pt x="1708" y="209"/>
                  </a:lnTo>
                  <a:lnTo>
                    <a:pt x="1708" y="214"/>
                  </a:lnTo>
                  <a:lnTo>
                    <a:pt x="1713" y="204"/>
                  </a:lnTo>
                  <a:lnTo>
                    <a:pt x="1713" y="214"/>
                  </a:lnTo>
                  <a:lnTo>
                    <a:pt x="1713" y="238"/>
                  </a:lnTo>
                  <a:lnTo>
                    <a:pt x="1713" y="214"/>
                  </a:lnTo>
                  <a:lnTo>
                    <a:pt x="1713" y="228"/>
                  </a:lnTo>
                  <a:lnTo>
                    <a:pt x="1717" y="214"/>
                  </a:lnTo>
                  <a:lnTo>
                    <a:pt x="1717" y="223"/>
                  </a:lnTo>
                  <a:lnTo>
                    <a:pt x="1717" y="219"/>
                  </a:lnTo>
                  <a:lnTo>
                    <a:pt x="1717" y="223"/>
                  </a:lnTo>
                  <a:lnTo>
                    <a:pt x="1721" y="209"/>
                  </a:lnTo>
                  <a:lnTo>
                    <a:pt x="1721" y="223"/>
                  </a:lnTo>
                  <a:lnTo>
                    <a:pt x="1721" y="199"/>
                  </a:lnTo>
                  <a:lnTo>
                    <a:pt x="1721" y="238"/>
                  </a:lnTo>
                  <a:lnTo>
                    <a:pt x="1721" y="233"/>
                  </a:lnTo>
                  <a:lnTo>
                    <a:pt x="1725" y="219"/>
                  </a:lnTo>
                  <a:lnTo>
                    <a:pt x="1725" y="248"/>
                  </a:lnTo>
                  <a:lnTo>
                    <a:pt x="1725" y="214"/>
                  </a:lnTo>
                  <a:lnTo>
                    <a:pt x="1725" y="238"/>
                  </a:lnTo>
                  <a:lnTo>
                    <a:pt x="1729" y="233"/>
                  </a:lnTo>
                  <a:lnTo>
                    <a:pt x="1729" y="209"/>
                  </a:lnTo>
                  <a:lnTo>
                    <a:pt x="1729" y="219"/>
                  </a:lnTo>
                  <a:lnTo>
                    <a:pt x="1729" y="214"/>
                  </a:lnTo>
                  <a:lnTo>
                    <a:pt x="1733" y="219"/>
                  </a:lnTo>
                  <a:lnTo>
                    <a:pt x="1733" y="214"/>
                  </a:lnTo>
                  <a:lnTo>
                    <a:pt x="1733" y="209"/>
                  </a:lnTo>
                  <a:lnTo>
                    <a:pt x="1733" y="219"/>
                  </a:lnTo>
                  <a:lnTo>
                    <a:pt x="1733" y="233"/>
                  </a:lnTo>
                  <a:lnTo>
                    <a:pt x="1738" y="209"/>
                  </a:lnTo>
                  <a:lnTo>
                    <a:pt x="1738" y="228"/>
                  </a:lnTo>
                  <a:lnTo>
                    <a:pt x="1738" y="243"/>
                  </a:lnTo>
                  <a:lnTo>
                    <a:pt x="1742" y="228"/>
                  </a:lnTo>
                  <a:lnTo>
                    <a:pt x="1742" y="233"/>
                  </a:lnTo>
                  <a:lnTo>
                    <a:pt x="1742" y="209"/>
                  </a:lnTo>
                  <a:lnTo>
                    <a:pt x="1742" y="204"/>
                  </a:lnTo>
                  <a:lnTo>
                    <a:pt x="1746" y="219"/>
                  </a:lnTo>
                  <a:lnTo>
                    <a:pt x="1746" y="233"/>
                  </a:lnTo>
                  <a:lnTo>
                    <a:pt x="1746" y="243"/>
                  </a:lnTo>
                  <a:lnTo>
                    <a:pt x="1746" y="228"/>
                  </a:lnTo>
                  <a:lnTo>
                    <a:pt x="1746" y="233"/>
                  </a:lnTo>
                  <a:lnTo>
                    <a:pt x="1750" y="238"/>
                  </a:lnTo>
                  <a:lnTo>
                    <a:pt x="1750" y="214"/>
                  </a:lnTo>
                  <a:lnTo>
                    <a:pt x="1750" y="223"/>
                  </a:lnTo>
                  <a:lnTo>
                    <a:pt x="1750" y="253"/>
                  </a:lnTo>
                  <a:lnTo>
                    <a:pt x="1750" y="204"/>
                  </a:lnTo>
                  <a:lnTo>
                    <a:pt x="1754" y="194"/>
                  </a:lnTo>
                  <a:lnTo>
                    <a:pt x="1754" y="233"/>
                  </a:lnTo>
                  <a:lnTo>
                    <a:pt x="1754" y="228"/>
                  </a:lnTo>
                  <a:lnTo>
                    <a:pt x="1754" y="238"/>
                  </a:lnTo>
                  <a:lnTo>
                    <a:pt x="1759" y="223"/>
                  </a:lnTo>
                  <a:lnTo>
                    <a:pt x="1759" y="204"/>
                  </a:lnTo>
                  <a:lnTo>
                    <a:pt x="1759" y="223"/>
                  </a:lnTo>
                  <a:lnTo>
                    <a:pt x="1759" y="228"/>
                  </a:lnTo>
                  <a:lnTo>
                    <a:pt x="1759" y="233"/>
                  </a:lnTo>
                  <a:lnTo>
                    <a:pt x="1763" y="209"/>
                  </a:lnTo>
                  <a:lnTo>
                    <a:pt x="1763" y="204"/>
                  </a:lnTo>
                  <a:lnTo>
                    <a:pt x="1763" y="253"/>
                  </a:lnTo>
                  <a:lnTo>
                    <a:pt x="1767" y="228"/>
                  </a:lnTo>
                  <a:lnTo>
                    <a:pt x="1767" y="233"/>
                  </a:lnTo>
                  <a:lnTo>
                    <a:pt x="1767" y="223"/>
                  </a:lnTo>
                  <a:lnTo>
                    <a:pt x="1767" y="214"/>
                  </a:lnTo>
                  <a:lnTo>
                    <a:pt x="1767" y="253"/>
                  </a:lnTo>
                  <a:lnTo>
                    <a:pt x="1771" y="233"/>
                  </a:lnTo>
                  <a:lnTo>
                    <a:pt x="1771" y="223"/>
                  </a:lnTo>
                  <a:lnTo>
                    <a:pt x="1771" y="228"/>
                  </a:lnTo>
                  <a:lnTo>
                    <a:pt x="1771" y="248"/>
                  </a:lnTo>
                  <a:lnTo>
                    <a:pt x="1775" y="204"/>
                  </a:lnTo>
                  <a:lnTo>
                    <a:pt x="1775" y="209"/>
                  </a:lnTo>
                  <a:lnTo>
                    <a:pt x="1775" y="228"/>
                  </a:lnTo>
                  <a:lnTo>
                    <a:pt x="1775" y="219"/>
                  </a:lnTo>
                  <a:lnTo>
                    <a:pt x="1779" y="223"/>
                  </a:lnTo>
                  <a:lnTo>
                    <a:pt x="1779" y="233"/>
                  </a:lnTo>
                  <a:lnTo>
                    <a:pt x="1779" y="214"/>
                  </a:lnTo>
                  <a:lnTo>
                    <a:pt x="1779" y="228"/>
                  </a:lnTo>
                  <a:lnTo>
                    <a:pt x="1784" y="199"/>
                  </a:lnTo>
                  <a:lnTo>
                    <a:pt x="1784" y="214"/>
                  </a:lnTo>
                  <a:lnTo>
                    <a:pt x="1784" y="238"/>
                  </a:lnTo>
                  <a:lnTo>
                    <a:pt x="1784" y="233"/>
                  </a:lnTo>
                  <a:lnTo>
                    <a:pt x="1788" y="253"/>
                  </a:lnTo>
                  <a:lnTo>
                    <a:pt x="1788" y="233"/>
                  </a:lnTo>
                  <a:lnTo>
                    <a:pt x="1788" y="238"/>
                  </a:lnTo>
                  <a:lnTo>
                    <a:pt x="1788" y="204"/>
                  </a:lnTo>
                  <a:lnTo>
                    <a:pt x="1788" y="233"/>
                  </a:lnTo>
                  <a:lnTo>
                    <a:pt x="1792" y="223"/>
                  </a:lnTo>
                  <a:lnTo>
                    <a:pt x="1792" y="214"/>
                  </a:lnTo>
                  <a:lnTo>
                    <a:pt x="1792" y="219"/>
                  </a:lnTo>
                  <a:lnTo>
                    <a:pt x="1792" y="233"/>
                  </a:lnTo>
                  <a:lnTo>
                    <a:pt x="1792" y="238"/>
                  </a:lnTo>
                  <a:lnTo>
                    <a:pt x="1796" y="243"/>
                  </a:lnTo>
                  <a:lnTo>
                    <a:pt x="1796" y="219"/>
                  </a:lnTo>
                  <a:lnTo>
                    <a:pt x="1796" y="204"/>
                  </a:lnTo>
                  <a:lnTo>
                    <a:pt x="1796" y="228"/>
                  </a:lnTo>
                  <a:lnTo>
                    <a:pt x="1796" y="223"/>
                  </a:lnTo>
                  <a:lnTo>
                    <a:pt x="1800" y="233"/>
                  </a:lnTo>
                  <a:lnTo>
                    <a:pt x="1800" y="199"/>
                  </a:lnTo>
                  <a:lnTo>
                    <a:pt x="1800" y="233"/>
                  </a:lnTo>
                  <a:lnTo>
                    <a:pt x="1800" y="219"/>
                  </a:lnTo>
                  <a:lnTo>
                    <a:pt x="1804" y="209"/>
                  </a:lnTo>
                  <a:lnTo>
                    <a:pt x="1804" y="253"/>
                  </a:lnTo>
                  <a:lnTo>
                    <a:pt x="1804" y="223"/>
                  </a:lnTo>
                  <a:lnTo>
                    <a:pt x="1804" y="243"/>
                  </a:lnTo>
                  <a:lnTo>
                    <a:pt x="1804" y="223"/>
                  </a:lnTo>
                  <a:lnTo>
                    <a:pt x="1809" y="233"/>
                  </a:lnTo>
                  <a:lnTo>
                    <a:pt x="1809" y="253"/>
                  </a:lnTo>
                  <a:lnTo>
                    <a:pt x="1809" y="199"/>
                  </a:lnTo>
                </a:path>
              </a:pathLst>
            </a:custGeom>
            <a:noFill/>
            <a:ln w="63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79" name="Text Box 11"/>
            <p:cNvSpPr txBox="1">
              <a:spLocks noChangeArrowheads="1"/>
            </p:cNvSpPr>
            <p:nvPr/>
          </p:nvSpPr>
          <p:spPr bwMode="auto">
            <a:xfrm>
              <a:off x="912" y="3152"/>
              <a:ext cx="7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decoupled</a:t>
              </a:r>
            </a:p>
          </p:txBody>
        </p:sp>
        <p:sp>
          <p:nvSpPr>
            <p:cNvPr id="32780" name="Text Box 12"/>
            <p:cNvSpPr txBox="1">
              <a:spLocks noChangeArrowheads="1"/>
            </p:cNvSpPr>
            <p:nvPr/>
          </p:nvSpPr>
          <p:spPr bwMode="auto">
            <a:xfrm>
              <a:off x="3552" y="3680"/>
              <a:ext cx="6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coupled</a:t>
              </a:r>
            </a:p>
          </p:txBody>
        </p:sp>
        <p:sp>
          <p:nvSpPr>
            <p:cNvPr id="32781" name="Text Box 13"/>
            <p:cNvSpPr txBox="1">
              <a:spLocks noChangeArrowheads="1"/>
            </p:cNvSpPr>
            <p:nvPr/>
          </p:nvSpPr>
          <p:spPr bwMode="auto">
            <a:xfrm>
              <a:off x="4358" y="1687"/>
              <a:ext cx="38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C-H</a:t>
              </a:r>
            </a:p>
          </p:txBody>
        </p:sp>
        <p:sp>
          <p:nvSpPr>
            <p:cNvPr id="32782" name="Text Box 14"/>
            <p:cNvSpPr txBox="1">
              <a:spLocks noChangeArrowheads="1"/>
            </p:cNvSpPr>
            <p:nvPr/>
          </p:nvSpPr>
          <p:spPr bwMode="auto">
            <a:xfrm>
              <a:off x="4358" y="2599"/>
              <a:ext cx="43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C-H</a:t>
              </a:r>
              <a:r>
                <a:rPr lang="en-US" altLang="zh-CN" baseline="-25000"/>
                <a:t>2</a:t>
              </a:r>
              <a:endParaRPr lang="en-US" altLang="zh-CN"/>
            </a:p>
          </p:txBody>
        </p:sp>
        <p:sp>
          <p:nvSpPr>
            <p:cNvPr id="32783" name="Text Box 15"/>
            <p:cNvSpPr txBox="1">
              <a:spLocks noChangeArrowheads="1"/>
            </p:cNvSpPr>
            <p:nvPr/>
          </p:nvSpPr>
          <p:spPr bwMode="auto">
            <a:xfrm>
              <a:off x="4406" y="3223"/>
              <a:ext cx="80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t>*CH</a:t>
              </a:r>
              <a:r>
                <a:rPr lang="en-US" altLang="zh-CN" baseline="-25000"/>
                <a:t>3</a:t>
              </a:r>
              <a:r>
                <a:rPr lang="en-US" altLang="zh-CN"/>
                <a:t>-CH</a:t>
              </a:r>
              <a:r>
                <a:rPr lang="en-US" altLang="zh-CN" baseline="-25000"/>
                <a:t>2</a:t>
              </a:r>
              <a:r>
                <a:rPr lang="en-US" altLang="zh-CN"/>
                <a:t>-</a:t>
              </a:r>
            </a:p>
          </p:txBody>
        </p:sp>
      </p:grpSp>
    </p:spTree>
    <p:extLst>
      <p:ext uri="{BB962C8B-B14F-4D97-AF65-F5344CB8AC3E}">
        <p14:creationId xmlns:p14="http://schemas.microsoft.com/office/powerpoint/2010/main" val="37137607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a:xfrm>
            <a:off x="1703389" y="-22858"/>
            <a:ext cx="8229600" cy="1143000"/>
          </a:xfrm>
          <a:noFill/>
          <a:ln/>
        </p:spPr>
        <p:txBody>
          <a:bodyPr/>
          <a:lstStyle/>
          <a:p>
            <a:r>
              <a:rPr lang="en-US" altLang="zh-CN" sz="2800" b="1" dirty="0">
                <a:effectLst>
                  <a:outerShdw blurRad="38100" dist="38100" dir="2700000" algn="tl">
                    <a:srgbClr val="C0C0C0"/>
                  </a:outerShdw>
                </a:effectLst>
                <a:latin typeface="Times New Roman" panose="02020603050405020304" pitchFamily="18" charset="0"/>
              </a:rPr>
              <a:t>NMR</a:t>
            </a:r>
            <a:r>
              <a:rPr lang="zh-CN" altLang="en-US" sz="28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谱图包含的信息</a:t>
            </a:r>
          </a:p>
        </p:txBody>
      </p:sp>
      <p:sp>
        <p:nvSpPr>
          <p:cNvPr id="25605" name="Rectangle 5"/>
          <p:cNvSpPr>
            <a:spLocks noGrp="1" noChangeArrowheads="1"/>
          </p:cNvSpPr>
          <p:nvPr>
            <p:ph type="body" idx="1"/>
          </p:nvPr>
        </p:nvSpPr>
        <p:spPr>
          <a:xfrm>
            <a:off x="1855789" y="981077"/>
            <a:ext cx="5905500" cy="2578418"/>
          </a:xfrm>
          <a:noFill/>
          <a:ln/>
        </p:spPr>
        <p:txBody>
          <a:bodyPr>
            <a:noAutofit/>
          </a:bodyPr>
          <a:lstStyle/>
          <a:p>
            <a:pPr>
              <a:lnSpc>
                <a:spcPct val="100000"/>
              </a:lnSpc>
            </a:pPr>
            <a:r>
              <a:rPr lang="en-US" altLang="zh-CN" sz="2000" b="1" dirty="0" err="1" smtClean="0">
                <a:latin typeface="Times New Roman" panose="02020603050405020304" pitchFamily="18" charset="0"/>
              </a:rPr>
              <a:t>Larmor</a:t>
            </a:r>
            <a:r>
              <a:rPr lang="en-US" altLang="zh-CN" sz="2000" b="1" dirty="0" smtClean="0">
                <a:latin typeface="Times New Roman" panose="02020603050405020304" pitchFamily="18" charset="0"/>
              </a:rPr>
              <a:t> </a:t>
            </a:r>
            <a:r>
              <a:rPr lang="zh-CN" altLang="en-US" sz="2000" b="1" dirty="0" smtClean="0">
                <a:latin typeface="微软雅黑" panose="020B0503020204020204" pitchFamily="34" charset="-122"/>
                <a:ea typeface="微软雅黑" panose="020B0503020204020204" pitchFamily="34" charset="-122"/>
              </a:rPr>
              <a:t>频率：原子核</a:t>
            </a:r>
            <a:endParaRPr lang="zh-CN" altLang="en-US" sz="2000" b="1" dirty="0">
              <a:latin typeface="微软雅黑" panose="020B0503020204020204" pitchFamily="34" charset="-122"/>
              <a:ea typeface="微软雅黑" panose="020B0503020204020204" pitchFamily="34" charset="-122"/>
            </a:endParaRPr>
          </a:p>
          <a:p>
            <a:pPr>
              <a:lnSpc>
                <a:spcPct val="100000"/>
              </a:lnSpc>
            </a:pPr>
            <a:r>
              <a:rPr lang="zh-CN" altLang="en-US" sz="2000" b="1" dirty="0">
                <a:latin typeface="微软雅黑" panose="020B0503020204020204" pitchFamily="34" charset="-122"/>
                <a:ea typeface="微软雅黑" panose="020B0503020204020204" pitchFamily="34" charset="-122"/>
              </a:rPr>
              <a:t>化学位移</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结构</a:t>
            </a:r>
            <a:r>
              <a:rPr lang="zh-CN" altLang="en-US" sz="2000" b="1" dirty="0">
                <a:latin typeface="微软雅黑" panose="020B0503020204020204" pitchFamily="34" charset="-122"/>
                <a:ea typeface="微软雅黑" panose="020B0503020204020204" pitchFamily="34" charset="-122"/>
              </a:rPr>
              <a:t>测定</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功能团</a:t>
            </a:r>
            <a:r>
              <a:rPr lang="en-US" altLang="zh-CN" sz="2000" b="1" dirty="0">
                <a:latin typeface="微软雅黑" panose="020B0503020204020204" pitchFamily="34" charset="-122"/>
                <a:ea typeface="微软雅黑" panose="020B0503020204020204" pitchFamily="34" charset="-122"/>
              </a:rPr>
              <a:t>)</a:t>
            </a:r>
          </a:p>
          <a:p>
            <a:pPr>
              <a:lnSpc>
                <a:spcPct val="100000"/>
              </a:lnSpc>
            </a:pPr>
            <a:r>
              <a:rPr lang="en-US" altLang="zh-CN" sz="2000" b="1" dirty="0">
                <a:latin typeface="微软雅黑" panose="020B0503020204020204" pitchFamily="34" charset="-122"/>
                <a:ea typeface="微软雅黑" panose="020B0503020204020204" pitchFamily="34" charset="-122"/>
              </a:rPr>
              <a:t>J-</a:t>
            </a:r>
            <a:r>
              <a:rPr lang="zh-CN" altLang="en-US" sz="2000" b="1" dirty="0">
                <a:latin typeface="微软雅黑" panose="020B0503020204020204" pitchFamily="34" charset="-122"/>
                <a:ea typeface="微软雅黑" panose="020B0503020204020204" pitchFamily="34" charset="-122"/>
              </a:rPr>
              <a:t>耦合</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结构</a:t>
            </a:r>
            <a:r>
              <a:rPr lang="zh-CN" altLang="en-US" sz="2000" b="1" dirty="0">
                <a:latin typeface="微软雅黑" panose="020B0503020204020204" pitchFamily="34" charset="-122"/>
                <a:ea typeface="微软雅黑" panose="020B0503020204020204" pitchFamily="34" charset="-122"/>
              </a:rPr>
              <a:t>测定</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原子的相关性</a:t>
            </a:r>
            <a:r>
              <a:rPr lang="en-US" altLang="zh-CN" sz="2000" b="1" dirty="0">
                <a:latin typeface="微软雅黑" panose="020B0503020204020204" pitchFamily="34" charset="-122"/>
                <a:ea typeface="微软雅黑" panose="020B0503020204020204" pitchFamily="34" charset="-122"/>
              </a:rPr>
              <a:t>)</a:t>
            </a:r>
          </a:p>
          <a:p>
            <a:pPr>
              <a:lnSpc>
                <a:spcPct val="100000"/>
              </a:lnSpc>
            </a:pPr>
            <a:r>
              <a:rPr lang="zh-CN" altLang="en-US" sz="2000" b="1" dirty="0">
                <a:latin typeface="微软雅黑" panose="020B0503020204020204" pitchFamily="34" charset="-122"/>
                <a:ea typeface="微软雅黑" panose="020B0503020204020204" pitchFamily="34" charset="-122"/>
              </a:rPr>
              <a:t>偶极耦合</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结构</a:t>
            </a:r>
            <a:r>
              <a:rPr lang="zh-CN" altLang="en-US" sz="2000" b="1" dirty="0">
                <a:latin typeface="微软雅黑" panose="020B0503020204020204" pitchFamily="34" charset="-122"/>
                <a:ea typeface="微软雅黑" panose="020B0503020204020204" pitchFamily="34" charset="-122"/>
              </a:rPr>
              <a:t>测定 </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空间位置关系</a:t>
            </a:r>
            <a:r>
              <a:rPr lang="en-US" altLang="zh-CN" sz="2000" b="1" dirty="0">
                <a:latin typeface="微软雅黑" panose="020B0503020204020204" pitchFamily="34" charset="-122"/>
                <a:ea typeface="微软雅黑" panose="020B0503020204020204" pitchFamily="34" charset="-122"/>
              </a:rPr>
              <a:t>)</a:t>
            </a:r>
          </a:p>
          <a:p>
            <a:pPr>
              <a:lnSpc>
                <a:spcPct val="100000"/>
              </a:lnSpc>
            </a:pPr>
            <a:r>
              <a:rPr lang="zh-CN" altLang="en-US" sz="2000" b="1" dirty="0">
                <a:latin typeface="微软雅黑" panose="020B0503020204020204" pitchFamily="34" charset="-122"/>
                <a:ea typeface="微软雅黑" panose="020B0503020204020204" pitchFamily="34" charset="-122"/>
              </a:rPr>
              <a:t>弛豫</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动力学</a:t>
            </a:r>
            <a:endParaRPr lang="zh-CN" altLang="en-US" sz="2000" b="1" dirty="0">
              <a:latin typeface="微软雅黑" panose="020B0503020204020204" pitchFamily="34" charset="-122"/>
              <a:ea typeface="微软雅黑" panose="020B0503020204020204" pitchFamily="34" charset="-122"/>
            </a:endParaRPr>
          </a:p>
        </p:txBody>
      </p:sp>
      <p:grpSp>
        <p:nvGrpSpPr>
          <p:cNvPr id="25606" name="Group 6"/>
          <p:cNvGrpSpPr>
            <a:grpSpLocks/>
          </p:cNvGrpSpPr>
          <p:nvPr/>
        </p:nvGrpSpPr>
        <p:grpSpPr bwMode="auto">
          <a:xfrm>
            <a:off x="1992314" y="3718244"/>
            <a:ext cx="8213725" cy="2600325"/>
            <a:chOff x="278" y="2196"/>
            <a:chExt cx="5174" cy="1638"/>
          </a:xfrm>
        </p:grpSpPr>
        <p:sp>
          <p:nvSpPr>
            <p:cNvPr id="25607" name="Line 7"/>
            <p:cNvSpPr>
              <a:spLocks noChangeShapeType="1"/>
            </p:cNvSpPr>
            <p:nvPr/>
          </p:nvSpPr>
          <p:spPr bwMode="auto">
            <a:xfrm>
              <a:off x="384" y="2940"/>
              <a:ext cx="2304"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08" name="Line 8"/>
            <p:cNvSpPr>
              <a:spLocks noChangeShapeType="1"/>
            </p:cNvSpPr>
            <p:nvPr/>
          </p:nvSpPr>
          <p:spPr bwMode="auto">
            <a:xfrm>
              <a:off x="2304" y="2316"/>
              <a:ext cx="0" cy="624"/>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09" name="Line 9"/>
            <p:cNvSpPr>
              <a:spLocks noChangeShapeType="1"/>
            </p:cNvSpPr>
            <p:nvPr/>
          </p:nvSpPr>
          <p:spPr bwMode="auto">
            <a:xfrm>
              <a:off x="2400" y="2316"/>
              <a:ext cx="0" cy="624"/>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0" name="Line 10"/>
            <p:cNvSpPr>
              <a:spLocks noChangeShapeType="1"/>
            </p:cNvSpPr>
            <p:nvPr/>
          </p:nvSpPr>
          <p:spPr bwMode="auto">
            <a:xfrm>
              <a:off x="1392" y="2748"/>
              <a:ext cx="0" cy="192"/>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1" name="Line 11"/>
            <p:cNvSpPr>
              <a:spLocks noChangeShapeType="1"/>
            </p:cNvSpPr>
            <p:nvPr/>
          </p:nvSpPr>
          <p:spPr bwMode="auto">
            <a:xfrm>
              <a:off x="1440" y="2748"/>
              <a:ext cx="0" cy="192"/>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2" name="Line 12"/>
            <p:cNvSpPr>
              <a:spLocks noChangeShapeType="1"/>
            </p:cNvSpPr>
            <p:nvPr/>
          </p:nvSpPr>
          <p:spPr bwMode="auto">
            <a:xfrm>
              <a:off x="1584" y="2748"/>
              <a:ext cx="0" cy="192"/>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3" name="Line 13"/>
            <p:cNvSpPr>
              <a:spLocks noChangeShapeType="1"/>
            </p:cNvSpPr>
            <p:nvPr/>
          </p:nvSpPr>
          <p:spPr bwMode="auto">
            <a:xfrm>
              <a:off x="1632" y="2748"/>
              <a:ext cx="0" cy="192"/>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4" name="Line 14"/>
            <p:cNvSpPr>
              <a:spLocks noChangeShapeType="1"/>
            </p:cNvSpPr>
            <p:nvPr/>
          </p:nvSpPr>
          <p:spPr bwMode="auto">
            <a:xfrm>
              <a:off x="768" y="2652"/>
              <a:ext cx="0" cy="28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5" name="Line 15"/>
            <p:cNvSpPr>
              <a:spLocks noChangeShapeType="1"/>
            </p:cNvSpPr>
            <p:nvPr/>
          </p:nvSpPr>
          <p:spPr bwMode="auto">
            <a:xfrm>
              <a:off x="720" y="2652"/>
              <a:ext cx="0" cy="28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6" name="Line 16"/>
            <p:cNvSpPr>
              <a:spLocks noChangeShapeType="1"/>
            </p:cNvSpPr>
            <p:nvPr/>
          </p:nvSpPr>
          <p:spPr bwMode="auto">
            <a:xfrm>
              <a:off x="624" y="2796"/>
              <a:ext cx="0" cy="144"/>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7" name="Line 17"/>
            <p:cNvSpPr>
              <a:spLocks noChangeShapeType="1"/>
            </p:cNvSpPr>
            <p:nvPr/>
          </p:nvSpPr>
          <p:spPr bwMode="auto">
            <a:xfrm>
              <a:off x="374" y="3834"/>
              <a:ext cx="3024"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8" name="Line 18"/>
            <p:cNvSpPr>
              <a:spLocks noChangeShapeType="1"/>
            </p:cNvSpPr>
            <p:nvPr/>
          </p:nvSpPr>
          <p:spPr bwMode="auto">
            <a:xfrm>
              <a:off x="1142" y="3540"/>
              <a:ext cx="0" cy="28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19" name="Line 19"/>
            <p:cNvSpPr>
              <a:spLocks noChangeShapeType="1"/>
            </p:cNvSpPr>
            <p:nvPr/>
          </p:nvSpPr>
          <p:spPr bwMode="auto">
            <a:xfrm>
              <a:off x="3014" y="3444"/>
              <a:ext cx="0" cy="384"/>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0" name="Line 20"/>
            <p:cNvSpPr>
              <a:spLocks noChangeShapeType="1"/>
            </p:cNvSpPr>
            <p:nvPr/>
          </p:nvSpPr>
          <p:spPr bwMode="auto">
            <a:xfrm>
              <a:off x="1814" y="3444"/>
              <a:ext cx="0" cy="384"/>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1" name="Line 21"/>
            <p:cNvSpPr>
              <a:spLocks noChangeShapeType="1"/>
            </p:cNvSpPr>
            <p:nvPr/>
          </p:nvSpPr>
          <p:spPr bwMode="auto">
            <a:xfrm>
              <a:off x="854" y="3540"/>
              <a:ext cx="0" cy="28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2" name="Line 22"/>
            <p:cNvSpPr>
              <a:spLocks noChangeShapeType="1"/>
            </p:cNvSpPr>
            <p:nvPr/>
          </p:nvSpPr>
          <p:spPr bwMode="auto">
            <a:xfrm>
              <a:off x="998" y="3300"/>
              <a:ext cx="0" cy="52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3" name="Line 23"/>
            <p:cNvSpPr>
              <a:spLocks noChangeShapeType="1"/>
            </p:cNvSpPr>
            <p:nvPr/>
          </p:nvSpPr>
          <p:spPr bwMode="auto">
            <a:xfrm>
              <a:off x="950" y="3300"/>
              <a:ext cx="0" cy="528"/>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4" name="Text Box 24"/>
            <p:cNvSpPr txBox="1">
              <a:spLocks noChangeArrowheads="1"/>
            </p:cNvSpPr>
            <p:nvPr/>
          </p:nvSpPr>
          <p:spPr bwMode="auto">
            <a:xfrm>
              <a:off x="278" y="2565"/>
              <a:ext cx="28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aseline="30000">
                  <a:solidFill>
                    <a:srgbClr val="0000FF"/>
                  </a:solidFill>
                  <a:latin typeface="Times New Roman" panose="02020603050405020304" pitchFamily="18" charset="0"/>
                </a:rPr>
                <a:t>1</a:t>
              </a:r>
              <a:r>
                <a:rPr lang="en-US" altLang="zh-CN" sz="2000">
                  <a:solidFill>
                    <a:srgbClr val="0000FF"/>
                  </a:solidFill>
                  <a:latin typeface="Times New Roman" panose="02020603050405020304" pitchFamily="18" charset="0"/>
                </a:rPr>
                <a:t>H</a:t>
              </a:r>
              <a:endParaRPr lang="en-US" altLang="zh-CN" sz="2400">
                <a:latin typeface="Times New Roman" panose="02020603050405020304" pitchFamily="18" charset="0"/>
              </a:endParaRPr>
            </a:p>
          </p:txBody>
        </p:sp>
        <p:sp>
          <p:nvSpPr>
            <p:cNvPr id="25625" name="Text Box 25"/>
            <p:cNvSpPr txBox="1">
              <a:spLocks noChangeArrowheads="1"/>
            </p:cNvSpPr>
            <p:nvPr/>
          </p:nvSpPr>
          <p:spPr bwMode="auto">
            <a:xfrm>
              <a:off x="374" y="3540"/>
              <a:ext cx="33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2000" baseline="30000">
                  <a:solidFill>
                    <a:srgbClr val="0000FF"/>
                  </a:solidFill>
                  <a:latin typeface="Times New Roman" panose="02020603050405020304" pitchFamily="18" charset="0"/>
                </a:rPr>
                <a:t>13</a:t>
              </a:r>
              <a:r>
                <a:rPr lang="en-US" altLang="zh-CN" sz="2000">
                  <a:solidFill>
                    <a:srgbClr val="0000FF"/>
                  </a:solidFill>
                  <a:latin typeface="Times New Roman" panose="02020603050405020304" pitchFamily="18" charset="0"/>
                </a:rPr>
                <a:t>C</a:t>
              </a:r>
              <a:endParaRPr lang="en-US" altLang="zh-CN" sz="2400">
                <a:latin typeface="Times New Roman" panose="02020603050405020304" pitchFamily="18" charset="0"/>
              </a:endParaRPr>
            </a:p>
          </p:txBody>
        </p:sp>
        <p:sp>
          <p:nvSpPr>
            <p:cNvPr id="25626" name="Line 26"/>
            <p:cNvSpPr>
              <a:spLocks noChangeShapeType="1"/>
            </p:cNvSpPr>
            <p:nvPr/>
          </p:nvSpPr>
          <p:spPr bwMode="auto">
            <a:xfrm>
              <a:off x="672" y="2796"/>
              <a:ext cx="0" cy="144"/>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7" name="Text Box 27"/>
            <p:cNvSpPr txBox="1">
              <a:spLocks noChangeArrowheads="1"/>
            </p:cNvSpPr>
            <p:nvPr/>
          </p:nvSpPr>
          <p:spPr bwMode="auto">
            <a:xfrm>
              <a:off x="2390" y="2196"/>
              <a:ext cx="3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a:latin typeface="Times New Roman" panose="02020603050405020304" pitchFamily="18" charset="0"/>
                </a:rPr>
                <a:t>C</a:t>
              </a:r>
              <a:r>
                <a:rPr lang="en-US" altLang="zh-CN">
                  <a:solidFill>
                    <a:srgbClr val="FF0000"/>
                  </a:solidFill>
                  <a:latin typeface="Times New Roman" panose="02020603050405020304" pitchFamily="18" charset="0"/>
                </a:rPr>
                <a:t>H</a:t>
              </a:r>
              <a:r>
                <a:rPr lang="en-US" altLang="zh-CN" baseline="-25000">
                  <a:latin typeface="Times New Roman" panose="02020603050405020304" pitchFamily="18" charset="0"/>
                </a:rPr>
                <a:t>3</a:t>
              </a:r>
              <a:endParaRPr lang="en-US" altLang="zh-CN" sz="2400">
                <a:latin typeface="Times New Roman" panose="02020603050405020304" pitchFamily="18" charset="0"/>
              </a:endParaRPr>
            </a:p>
          </p:txBody>
        </p:sp>
        <p:sp>
          <p:nvSpPr>
            <p:cNvPr id="25628" name="Line 28"/>
            <p:cNvSpPr>
              <a:spLocks noChangeShapeType="1"/>
            </p:cNvSpPr>
            <p:nvPr/>
          </p:nvSpPr>
          <p:spPr bwMode="auto">
            <a:xfrm>
              <a:off x="1536" y="2844"/>
              <a:ext cx="0" cy="96"/>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9" name="Line 29"/>
            <p:cNvSpPr>
              <a:spLocks noChangeShapeType="1"/>
            </p:cNvSpPr>
            <p:nvPr/>
          </p:nvSpPr>
          <p:spPr bwMode="auto">
            <a:xfrm>
              <a:off x="1680" y="2844"/>
              <a:ext cx="0" cy="96"/>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30" name="Text Box 30"/>
            <p:cNvSpPr txBox="1">
              <a:spLocks noChangeArrowheads="1"/>
            </p:cNvSpPr>
            <p:nvPr/>
          </p:nvSpPr>
          <p:spPr bwMode="auto">
            <a:xfrm>
              <a:off x="1430" y="2388"/>
              <a:ext cx="62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&gt;C=C</a:t>
              </a:r>
              <a:r>
                <a:rPr lang="en-US" altLang="zh-CN">
                  <a:solidFill>
                    <a:srgbClr val="FF0000"/>
                  </a:solidFill>
                  <a:latin typeface="Times New Roman" panose="02020603050405020304" pitchFamily="18" charset="0"/>
                </a:rPr>
                <a:t>H</a:t>
              </a:r>
              <a:r>
                <a:rPr lang="en-US" altLang="zh-CN">
                  <a:latin typeface="Times New Roman" panose="02020603050405020304" pitchFamily="18" charset="0"/>
                </a:rPr>
                <a:t>-</a:t>
              </a:r>
            </a:p>
          </p:txBody>
        </p:sp>
        <p:grpSp>
          <p:nvGrpSpPr>
            <p:cNvPr id="25631" name="Group 31"/>
            <p:cNvGrpSpPr>
              <a:grpSpLocks/>
            </p:cNvGrpSpPr>
            <p:nvPr/>
          </p:nvGrpSpPr>
          <p:grpSpPr bwMode="auto">
            <a:xfrm>
              <a:off x="624" y="2364"/>
              <a:ext cx="508" cy="240"/>
              <a:chOff x="576" y="2352"/>
              <a:chExt cx="508" cy="240"/>
            </a:xfrm>
          </p:grpSpPr>
          <p:grpSp>
            <p:nvGrpSpPr>
              <p:cNvPr id="25632" name="Group 32"/>
              <p:cNvGrpSpPr>
                <a:grpSpLocks/>
              </p:cNvGrpSpPr>
              <p:nvPr/>
            </p:nvGrpSpPr>
            <p:grpSpPr bwMode="auto">
              <a:xfrm>
                <a:off x="576" y="2352"/>
                <a:ext cx="288" cy="240"/>
                <a:chOff x="576" y="2352"/>
                <a:chExt cx="288" cy="240"/>
              </a:xfrm>
            </p:grpSpPr>
            <p:sp>
              <p:nvSpPr>
                <p:cNvPr id="25633" name="AutoShape 33"/>
                <p:cNvSpPr>
                  <a:spLocks noChangeArrowheads="1"/>
                </p:cNvSpPr>
                <p:nvPr/>
              </p:nvSpPr>
              <p:spPr bwMode="auto">
                <a:xfrm>
                  <a:off x="576" y="2352"/>
                  <a:ext cx="288" cy="240"/>
                </a:xfrm>
                <a:prstGeom prst="hexagon">
                  <a:avLst>
                    <a:gd name="adj" fmla="val 30000"/>
                    <a:gd name="vf" fmla="val 115470"/>
                  </a:avLst>
                </a:prstGeom>
                <a:noFill/>
                <a:ln w="12699">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34" name="Oval 34"/>
                <p:cNvSpPr>
                  <a:spLocks noChangeArrowheads="1"/>
                </p:cNvSpPr>
                <p:nvPr/>
              </p:nvSpPr>
              <p:spPr bwMode="auto">
                <a:xfrm>
                  <a:off x="648" y="2400"/>
                  <a:ext cx="144" cy="144"/>
                </a:xfrm>
                <a:prstGeom prst="ellipse">
                  <a:avLst/>
                </a:prstGeom>
                <a:noFill/>
                <a:ln w="12699">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5635" name="Text Box 35"/>
              <p:cNvSpPr txBox="1">
                <a:spLocks noChangeArrowheads="1"/>
              </p:cNvSpPr>
              <p:nvPr/>
            </p:nvSpPr>
            <p:spPr bwMode="auto">
              <a:xfrm>
                <a:off x="864" y="2356"/>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solidFill>
                      <a:srgbClr val="FF0000"/>
                    </a:solidFill>
                    <a:latin typeface="Times New Roman" panose="02020603050405020304" pitchFamily="18" charset="0"/>
                  </a:rPr>
                  <a:t>H</a:t>
                </a:r>
                <a:endParaRPr lang="en-US" altLang="zh-CN">
                  <a:latin typeface="Times New Roman" panose="02020603050405020304" pitchFamily="18" charset="0"/>
                </a:endParaRPr>
              </a:p>
            </p:txBody>
          </p:sp>
          <p:sp>
            <p:nvSpPr>
              <p:cNvPr id="25636" name="Line 36"/>
              <p:cNvSpPr>
                <a:spLocks noChangeShapeType="1"/>
              </p:cNvSpPr>
              <p:nvPr/>
            </p:nvSpPr>
            <p:spPr bwMode="auto">
              <a:xfrm>
                <a:off x="864" y="2472"/>
                <a:ext cx="48"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637" name="Group 37"/>
            <p:cNvGrpSpPr>
              <a:grpSpLocks/>
            </p:cNvGrpSpPr>
            <p:nvPr/>
          </p:nvGrpSpPr>
          <p:grpSpPr bwMode="auto">
            <a:xfrm>
              <a:off x="3360" y="2208"/>
              <a:ext cx="2092" cy="1239"/>
              <a:chOff x="3360" y="2208"/>
              <a:chExt cx="2092" cy="1239"/>
            </a:xfrm>
          </p:grpSpPr>
          <p:sp>
            <p:nvSpPr>
              <p:cNvPr id="25638" name="Text Box 38"/>
              <p:cNvSpPr txBox="1">
                <a:spLocks noChangeArrowheads="1"/>
              </p:cNvSpPr>
              <p:nvPr/>
            </p:nvSpPr>
            <p:spPr bwMode="auto">
              <a:xfrm>
                <a:off x="5232" y="2880"/>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H</a:t>
                </a:r>
              </a:p>
            </p:txBody>
          </p:sp>
          <p:sp>
            <p:nvSpPr>
              <p:cNvPr id="25639" name="AutoShape 39"/>
              <p:cNvSpPr>
                <a:spLocks noChangeArrowheads="1"/>
              </p:cNvSpPr>
              <p:nvPr/>
            </p:nvSpPr>
            <p:spPr bwMode="auto">
              <a:xfrm>
                <a:off x="3453" y="2609"/>
                <a:ext cx="801" cy="695"/>
              </a:xfrm>
              <a:prstGeom prst="hexagon">
                <a:avLst>
                  <a:gd name="adj" fmla="val 28813"/>
                  <a:gd name="vf" fmla="val 115470"/>
                </a:avLst>
              </a:prstGeom>
              <a:noFill/>
              <a:ln w="1905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zh-CN" altLang="zh-CN" sz="2400">
                  <a:latin typeface="Times New Roman" panose="02020603050405020304" pitchFamily="18" charset="0"/>
                </a:endParaRPr>
              </a:p>
            </p:txBody>
          </p:sp>
          <p:sp>
            <p:nvSpPr>
              <p:cNvPr id="25640" name="Line 40"/>
              <p:cNvSpPr>
                <a:spLocks noChangeShapeType="1"/>
              </p:cNvSpPr>
              <p:nvPr/>
            </p:nvSpPr>
            <p:spPr bwMode="auto">
              <a:xfrm>
                <a:off x="4254" y="2956"/>
                <a:ext cx="253" cy="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41" name="Text Box 41"/>
              <p:cNvSpPr txBox="1">
                <a:spLocks noChangeArrowheads="1"/>
              </p:cNvSpPr>
              <p:nvPr/>
            </p:nvSpPr>
            <p:spPr bwMode="auto">
              <a:xfrm>
                <a:off x="4464" y="2832"/>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C</a:t>
                </a:r>
              </a:p>
            </p:txBody>
          </p:sp>
          <p:sp>
            <p:nvSpPr>
              <p:cNvPr id="25642" name="Line 42"/>
              <p:cNvSpPr>
                <a:spLocks noChangeShapeType="1"/>
              </p:cNvSpPr>
              <p:nvPr/>
            </p:nvSpPr>
            <p:spPr bwMode="auto">
              <a:xfrm>
                <a:off x="4656" y="2976"/>
                <a:ext cx="168" cy="13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43" name="Text Box 43"/>
              <p:cNvSpPr txBox="1">
                <a:spLocks noChangeArrowheads="1"/>
              </p:cNvSpPr>
              <p:nvPr/>
            </p:nvSpPr>
            <p:spPr bwMode="auto">
              <a:xfrm>
                <a:off x="4752" y="3072"/>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C</a:t>
                </a:r>
              </a:p>
            </p:txBody>
          </p:sp>
          <p:sp>
            <p:nvSpPr>
              <p:cNvPr id="25644" name="Line 44"/>
              <p:cNvSpPr>
                <a:spLocks noChangeShapeType="1"/>
              </p:cNvSpPr>
              <p:nvPr/>
            </p:nvSpPr>
            <p:spPr bwMode="auto">
              <a:xfrm flipV="1">
                <a:off x="4944" y="3024"/>
                <a:ext cx="169" cy="13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45" name="Text Box 45"/>
              <p:cNvSpPr txBox="1">
                <a:spLocks noChangeArrowheads="1"/>
              </p:cNvSpPr>
              <p:nvPr/>
            </p:nvSpPr>
            <p:spPr bwMode="auto">
              <a:xfrm>
                <a:off x="5088" y="2880"/>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C</a:t>
                </a:r>
                <a:endParaRPr lang="en-US" altLang="zh-CN" sz="2400">
                  <a:latin typeface="Times New Roman" panose="02020603050405020304" pitchFamily="18" charset="0"/>
                </a:endParaRPr>
              </a:p>
            </p:txBody>
          </p:sp>
          <p:sp>
            <p:nvSpPr>
              <p:cNvPr id="25646" name="Text Box 46"/>
              <p:cNvSpPr txBox="1">
                <a:spLocks noChangeArrowheads="1"/>
              </p:cNvSpPr>
              <p:nvPr/>
            </p:nvSpPr>
            <p:spPr bwMode="auto">
              <a:xfrm>
                <a:off x="5088" y="2736"/>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H</a:t>
                </a:r>
              </a:p>
            </p:txBody>
          </p:sp>
          <p:sp>
            <p:nvSpPr>
              <p:cNvPr id="25647" name="Line 47"/>
              <p:cNvSpPr>
                <a:spLocks noChangeShapeType="1"/>
              </p:cNvSpPr>
              <p:nvPr/>
            </p:nvSpPr>
            <p:spPr bwMode="auto">
              <a:xfrm>
                <a:off x="4608" y="3024"/>
                <a:ext cx="168" cy="130"/>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48" name="Text Box 48"/>
              <p:cNvSpPr txBox="1">
                <a:spLocks noChangeArrowheads="1"/>
              </p:cNvSpPr>
              <p:nvPr/>
            </p:nvSpPr>
            <p:spPr bwMode="auto">
              <a:xfrm>
                <a:off x="5088" y="3024"/>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H</a:t>
                </a:r>
              </a:p>
            </p:txBody>
          </p:sp>
          <p:sp>
            <p:nvSpPr>
              <p:cNvPr id="25649" name="Text Box 49"/>
              <p:cNvSpPr txBox="1">
                <a:spLocks noChangeArrowheads="1"/>
              </p:cNvSpPr>
              <p:nvPr/>
            </p:nvSpPr>
            <p:spPr bwMode="auto">
              <a:xfrm>
                <a:off x="4752" y="3216"/>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H</a:t>
                </a:r>
              </a:p>
            </p:txBody>
          </p:sp>
          <p:sp>
            <p:nvSpPr>
              <p:cNvPr id="25650" name="Text Box 50"/>
              <p:cNvSpPr txBox="1">
                <a:spLocks noChangeArrowheads="1"/>
              </p:cNvSpPr>
              <p:nvPr/>
            </p:nvSpPr>
            <p:spPr bwMode="auto">
              <a:xfrm>
                <a:off x="4512" y="2688"/>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H</a:t>
                </a:r>
              </a:p>
            </p:txBody>
          </p:sp>
          <p:cxnSp>
            <p:nvCxnSpPr>
              <p:cNvPr id="25651" name="AutoShape 51"/>
              <p:cNvCxnSpPr>
                <a:cxnSpLocks noChangeShapeType="1"/>
                <a:stCxn id="25646" idx="0"/>
                <a:endCxn id="25650" idx="0"/>
              </p:cNvCxnSpPr>
              <p:nvPr/>
            </p:nvCxnSpPr>
            <p:spPr bwMode="auto">
              <a:xfrm rot="5400000" flipH="1">
                <a:off x="4886" y="2424"/>
                <a:ext cx="48" cy="576"/>
              </a:xfrm>
              <a:prstGeom prst="curvedConnector3">
                <a:avLst>
                  <a:gd name="adj1" fmla="val 400000"/>
                </a:avLst>
              </a:prstGeom>
              <a:noFill/>
              <a:ln w="12699">
                <a:solidFill>
                  <a:srgbClr val="0000FF"/>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52" name="Text Box 52"/>
              <p:cNvSpPr txBox="1">
                <a:spLocks noChangeArrowheads="1"/>
              </p:cNvSpPr>
              <p:nvPr/>
            </p:nvSpPr>
            <p:spPr bwMode="auto">
              <a:xfrm>
                <a:off x="4962" y="2350"/>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solidFill>
                      <a:srgbClr val="FF0000"/>
                    </a:solidFill>
                    <a:latin typeface="Times New Roman" panose="02020603050405020304" pitchFamily="18" charset="0"/>
                  </a:rPr>
                  <a:t>D</a:t>
                </a:r>
                <a:endParaRPr lang="en-US" altLang="zh-CN" sz="2400">
                  <a:solidFill>
                    <a:srgbClr val="FF0000"/>
                  </a:solidFill>
                  <a:latin typeface="Times New Roman" panose="02020603050405020304" pitchFamily="18" charset="0"/>
                </a:endParaRPr>
              </a:p>
            </p:txBody>
          </p:sp>
          <p:sp>
            <p:nvSpPr>
              <p:cNvPr id="25653" name="Text Box 53"/>
              <p:cNvSpPr txBox="1">
                <a:spLocks noChangeArrowheads="1"/>
              </p:cNvSpPr>
              <p:nvPr/>
            </p:nvSpPr>
            <p:spPr bwMode="auto">
              <a:xfrm>
                <a:off x="4992" y="3216"/>
                <a:ext cx="31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solidFill>
                      <a:srgbClr val="FF0000"/>
                    </a:solidFill>
                    <a:latin typeface="Times New Roman" panose="02020603050405020304" pitchFamily="18" charset="0"/>
                  </a:rPr>
                  <a:t>J</a:t>
                </a:r>
                <a:r>
                  <a:rPr lang="en-US" altLang="zh-CN" baseline="-25000">
                    <a:solidFill>
                      <a:srgbClr val="FF0000"/>
                    </a:solidFill>
                    <a:latin typeface="Times New Roman" panose="02020603050405020304" pitchFamily="18" charset="0"/>
                  </a:rPr>
                  <a:t>HH</a:t>
                </a:r>
                <a:endParaRPr lang="en-US" altLang="zh-CN">
                  <a:solidFill>
                    <a:srgbClr val="FF0000"/>
                  </a:solidFill>
                  <a:latin typeface="Times New Roman" panose="02020603050405020304" pitchFamily="18" charset="0"/>
                </a:endParaRPr>
              </a:p>
            </p:txBody>
          </p:sp>
          <p:sp>
            <p:nvSpPr>
              <p:cNvPr id="25654" name="Freeform 54"/>
              <p:cNvSpPr>
                <a:spLocks/>
              </p:cNvSpPr>
              <p:nvPr/>
            </p:nvSpPr>
            <p:spPr bwMode="auto">
              <a:xfrm>
                <a:off x="4896" y="3120"/>
                <a:ext cx="253" cy="192"/>
              </a:xfrm>
              <a:custGeom>
                <a:avLst/>
                <a:gdLst>
                  <a:gd name="T0" fmla="*/ 32 w 368"/>
                  <a:gd name="T1" fmla="*/ 304 h 304"/>
                  <a:gd name="T2" fmla="*/ 32 w 368"/>
                  <a:gd name="T3" fmla="*/ 160 h 304"/>
                  <a:gd name="T4" fmla="*/ 224 w 368"/>
                  <a:gd name="T5" fmla="*/ 16 h 304"/>
                  <a:gd name="T6" fmla="*/ 368 w 368"/>
                  <a:gd name="T7" fmla="*/ 64 h 304"/>
                </a:gdLst>
                <a:ahLst/>
                <a:cxnLst>
                  <a:cxn ang="0">
                    <a:pos x="T0" y="T1"/>
                  </a:cxn>
                  <a:cxn ang="0">
                    <a:pos x="T2" y="T3"/>
                  </a:cxn>
                  <a:cxn ang="0">
                    <a:pos x="T4" y="T5"/>
                  </a:cxn>
                  <a:cxn ang="0">
                    <a:pos x="T6" y="T7"/>
                  </a:cxn>
                </a:cxnLst>
                <a:rect l="0" t="0" r="r" b="b"/>
                <a:pathLst>
                  <a:path w="368" h="304">
                    <a:moveTo>
                      <a:pt x="32" y="304"/>
                    </a:moveTo>
                    <a:cubicBezTo>
                      <a:pt x="16" y="256"/>
                      <a:pt x="0" y="208"/>
                      <a:pt x="32" y="160"/>
                    </a:cubicBezTo>
                    <a:cubicBezTo>
                      <a:pt x="64" y="112"/>
                      <a:pt x="168" y="32"/>
                      <a:pt x="224" y="16"/>
                    </a:cubicBezTo>
                    <a:cubicBezTo>
                      <a:pt x="280" y="0"/>
                      <a:pt x="344" y="56"/>
                      <a:pt x="368" y="64"/>
                    </a:cubicBezTo>
                  </a:path>
                </a:pathLst>
              </a:custGeom>
              <a:noFill/>
              <a:ln w="12699" cap="flat" cmpd="sng">
                <a:solidFill>
                  <a:srgbClr val="0000FF"/>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55" name="Text Box 55"/>
              <p:cNvSpPr txBox="1">
                <a:spLocks noChangeArrowheads="1"/>
              </p:cNvSpPr>
              <p:nvPr/>
            </p:nvSpPr>
            <p:spPr bwMode="auto">
              <a:xfrm>
                <a:off x="3360" y="2327"/>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H</a:t>
                </a:r>
                <a:endParaRPr lang="en-US" altLang="zh-CN" sz="2400">
                  <a:latin typeface="Times New Roman" panose="02020603050405020304" pitchFamily="18" charset="0"/>
                </a:endParaRPr>
              </a:p>
            </p:txBody>
          </p:sp>
          <p:sp>
            <p:nvSpPr>
              <p:cNvPr id="25656" name="Oval 56"/>
              <p:cNvSpPr>
                <a:spLocks noChangeArrowheads="1"/>
              </p:cNvSpPr>
              <p:nvPr/>
            </p:nvSpPr>
            <p:spPr bwMode="auto">
              <a:xfrm>
                <a:off x="3600" y="2696"/>
                <a:ext cx="506" cy="521"/>
              </a:xfrm>
              <a:prstGeom prst="ellipse">
                <a:avLst/>
              </a:prstGeom>
              <a:noFill/>
              <a:ln w="12699">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57" name="Line 57"/>
              <p:cNvSpPr>
                <a:spLocks noChangeShapeType="1"/>
              </p:cNvSpPr>
              <p:nvPr/>
            </p:nvSpPr>
            <p:spPr bwMode="auto">
              <a:xfrm>
                <a:off x="3537" y="2502"/>
                <a:ext cx="84" cy="87"/>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58" name="Freeform 58"/>
              <p:cNvSpPr>
                <a:spLocks/>
              </p:cNvSpPr>
              <p:nvPr/>
            </p:nvSpPr>
            <p:spPr bwMode="auto">
              <a:xfrm>
                <a:off x="3552" y="2352"/>
                <a:ext cx="176" cy="173"/>
              </a:xfrm>
              <a:custGeom>
                <a:avLst/>
                <a:gdLst>
                  <a:gd name="T0" fmla="*/ 8 w 104"/>
                  <a:gd name="T1" fmla="*/ 0 h 104"/>
                  <a:gd name="T2" fmla="*/ 8 w 104"/>
                  <a:gd name="T3" fmla="*/ 48 h 104"/>
                  <a:gd name="T4" fmla="*/ 56 w 104"/>
                  <a:gd name="T5" fmla="*/ 96 h 104"/>
                  <a:gd name="T6" fmla="*/ 104 w 104"/>
                  <a:gd name="T7" fmla="*/ 96 h 104"/>
                </a:gdLst>
                <a:ahLst/>
                <a:cxnLst>
                  <a:cxn ang="0">
                    <a:pos x="T0" y="T1"/>
                  </a:cxn>
                  <a:cxn ang="0">
                    <a:pos x="T2" y="T3"/>
                  </a:cxn>
                  <a:cxn ang="0">
                    <a:pos x="T4" y="T5"/>
                  </a:cxn>
                  <a:cxn ang="0">
                    <a:pos x="T6" y="T7"/>
                  </a:cxn>
                </a:cxnLst>
                <a:rect l="0" t="0" r="r" b="b"/>
                <a:pathLst>
                  <a:path w="104" h="104">
                    <a:moveTo>
                      <a:pt x="8" y="0"/>
                    </a:moveTo>
                    <a:cubicBezTo>
                      <a:pt x="4" y="16"/>
                      <a:pt x="0" y="32"/>
                      <a:pt x="8" y="48"/>
                    </a:cubicBezTo>
                    <a:cubicBezTo>
                      <a:pt x="16" y="64"/>
                      <a:pt x="40" y="88"/>
                      <a:pt x="56" y="96"/>
                    </a:cubicBezTo>
                    <a:cubicBezTo>
                      <a:pt x="72" y="104"/>
                      <a:pt x="96" y="96"/>
                      <a:pt x="104" y="96"/>
                    </a:cubicBezTo>
                  </a:path>
                </a:pathLst>
              </a:custGeom>
              <a:noFill/>
              <a:ln w="12699" cap="flat" cmpd="sng">
                <a:solidFill>
                  <a:srgbClr val="0000FF"/>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useBgFill="1">
            <p:nvSpPr>
              <p:cNvPr id="25659" name="Rectangle 59"/>
              <p:cNvSpPr>
                <a:spLocks noChangeArrowheads="1"/>
              </p:cNvSpPr>
              <p:nvPr/>
            </p:nvSpPr>
            <p:spPr bwMode="auto">
              <a:xfrm>
                <a:off x="3600" y="2544"/>
                <a:ext cx="144" cy="144"/>
              </a:xfrm>
              <a:prstGeom prst="rect">
                <a:avLst/>
              </a:prstGeom>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60" name="Text Box 60"/>
              <p:cNvSpPr txBox="1">
                <a:spLocks noChangeArrowheads="1"/>
              </p:cNvSpPr>
              <p:nvPr/>
            </p:nvSpPr>
            <p:spPr bwMode="auto">
              <a:xfrm>
                <a:off x="3552" y="2496"/>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C</a:t>
                </a:r>
              </a:p>
            </p:txBody>
          </p:sp>
          <p:sp>
            <p:nvSpPr>
              <p:cNvPr id="25661" name="Text Box 61"/>
              <p:cNvSpPr txBox="1">
                <a:spLocks noChangeArrowheads="1"/>
              </p:cNvSpPr>
              <p:nvPr/>
            </p:nvSpPr>
            <p:spPr bwMode="auto">
              <a:xfrm>
                <a:off x="3648" y="2208"/>
                <a:ext cx="30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a:solidFill>
                      <a:srgbClr val="FF0000"/>
                    </a:solidFill>
                    <a:latin typeface="Times New Roman" panose="02020603050405020304" pitchFamily="18" charset="0"/>
                  </a:rPr>
                  <a:t>J</a:t>
                </a:r>
                <a:r>
                  <a:rPr lang="en-US" altLang="zh-CN" baseline="-25000">
                    <a:solidFill>
                      <a:srgbClr val="FF0000"/>
                    </a:solidFill>
                    <a:latin typeface="Times New Roman" panose="02020603050405020304" pitchFamily="18" charset="0"/>
                  </a:rPr>
                  <a:t>CH</a:t>
                </a:r>
                <a:endParaRPr lang="en-US" altLang="zh-CN">
                  <a:solidFill>
                    <a:srgbClr val="FF0000"/>
                  </a:solidFill>
                  <a:latin typeface="Times New Roman" panose="02020603050405020304" pitchFamily="18" charset="0"/>
                </a:endParaRPr>
              </a:p>
            </p:txBody>
          </p:sp>
        </p:grpSp>
        <p:sp>
          <p:nvSpPr>
            <p:cNvPr id="25662" name="Line 62"/>
            <p:cNvSpPr>
              <a:spLocks noChangeShapeType="1"/>
            </p:cNvSpPr>
            <p:nvPr/>
          </p:nvSpPr>
          <p:spPr bwMode="auto">
            <a:xfrm>
              <a:off x="1622" y="3444"/>
              <a:ext cx="0" cy="384"/>
            </a:xfrm>
            <a:prstGeom prst="line">
              <a:avLst/>
            </a:prstGeom>
            <a:noFill/>
            <a:ln w="12699">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5663" name="Group 63"/>
            <p:cNvGrpSpPr>
              <a:grpSpLocks/>
            </p:cNvGrpSpPr>
            <p:nvPr/>
          </p:nvGrpSpPr>
          <p:grpSpPr bwMode="auto">
            <a:xfrm>
              <a:off x="566" y="3156"/>
              <a:ext cx="383" cy="240"/>
              <a:chOff x="480" y="2832"/>
              <a:chExt cx="383" cy="240"/>
            </a:xfrm>
          </p:grpSpPr>
          <p:grpSp>
            <p:nvGrpSpPr>
              <p:cNvPr id="25664" name="Group 64"/>
              <p:cNvGrpSpPr>
                <a:grpSpLocks/>
              </p:cNvGrpSpPr>
              <p:nvPr/>
            </p:nvGrpSpPr>
            <p:grpSpPr bwMode="auto">
              <a:xfrm>
                <a:off x="480" y="2832"/>
                <a:ext cx="288" cy="240"/>
                <a:chOff x="576" y="2352"/>
                <a:chExt cx="288" cy="240"/>
              </a:xfrm>
            </p:grpSpPr>
            <p:sp>
              <p:nvSpPr>
                <p:cNvPr id="25665" name="AutoShape 65"/>
                <p:cNvSpPr>
                  <a:spLocks noChangeArrowheads="1"/>
                </p:cNvSpPr>
                <p:nvPr/>
              </p:nvSpPr>
              <p:spPr bwMode="auto">
                <a:xfrm>
                  <a:off x="576" y="2352"/>
                  <a:ext cx="288" cy="240"/>
                </a:xfrm>
                <a:prstGeom prst="hexagon">
                  <a:avLst>
                    <a:gd name="adj" fmla="val 30000"/>
                    <a:gd name="vf" fmla="val 115470"/>
                  </a:avLst>
                </a:prstGeom>
                <a:noFill/>
                <a:ln w="12699">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66" name="Oval 66"/>
                <p:cNvSpPr>
                  <a:spLocks noChangeArrowheads="1"/>
                </p:cNvSpPr>
                <p:nvPr/>
              </p:nvSpPr>
              <p:spPr bwMode="auto">
                <a:xfrm>
                  <a:off x="648" y="2400"/>
                  <a:ext cx="144" cy="144"/>
                </a:xfrm>
                <a:prstGeom prst="ellipse">
                  <a:avLst/>
                </a:prstGeom>
                <a:noFill/>
                <a:ln w="12699">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useBgFill="1">
            <p:nvSpPr>
              <p:cNvPr id="25667" name="Rectangle 67"/>
              <p:cNvSpPr>
                <a:spLocks noChangeArrowheads="1"/>
              </p:cNvSpPr>
              <p:nvPr/>
            </p:nvSpPr>
            <p:spPr bwMode="auto">
              <a:xfrm>
                <a:off x="720" y="2880"/>
                <a:ext cx="96" cy="144"/>
              </a:xfrm>
              <a:prstGeom prst="rect">
                <a:avLst/>
              </a:prstGeom>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68" name="Text Box 68"/>
              <p:cNvSpPr txBox="1">
                <a:spLocks noChangeArrowheads="1"/>
              </p:cNvSpPr>
              <p:nvPr/>
            </p:nvSpPr>
            <p:spPr bwMode="auto">
              <a:xfrm>
                <a:off x="672" y="2856"/>
                <a:ext cx="19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400">
                    <a:solidFill>
                      <a:srgbClr val="FF0000"/>
                    </a:solidFill>
                    <a:latin typeface="Times New Roman" panose="02020603050405020304" pitchFamily="18" charset="0"/>
                  </a:rPr>
                  <a:t>C</a:t>
                </a:r>
                <a:endParaRPr lang="en-US" altLang="zh-CN">
                  <a:latin typeface="Times New Roman" panose="02020603050405020304" pitchFamily="18" charset="0"/>
                </a:endParaRPr>
              </a:p>
            </p:txBody>
          </p:sp>
        </p:grpSp>
        <p:sp>
          <p:nvSpPr>
            <p:cNvPr id="25669" name="Text Box 69"/>
            <p:cNvSpPr txBox="1">
              <a:spLocks noChangeArrowheads="1"/>
            </p:cNvSpPr>
            <p:nvPr/>
          </p:nvSpPr>
          <p:spPr bwMode="auto">
            <a:xfrm>
              <a:off x="1334" y="3156"/>
              <a:ext cx="55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a:latin typeface="Times New Roman" panose="02020603050405020304" pitchFamily="18" charset="0"/>
                </a:rPr>
                <a:t>&gt;C=</a:t>
              </a:r>
              <a:r>
                <a:rPr lang="en-US" altLang="zh-CN">
                  <a:solidFill>
                    <a:srgbClr val="FF0000"/>
                  </a:solidFill>
                  <a:latin typeface="Times New Roman" panose="02020603050405020304" pitchFamily="18" charset="0"/>
                </a:rPr>
                <a:t>C</a:t>
              </a:r>
              <a:r>
                <a:rPr lang="en-US" altLang="zh-CN">
                  <a:latin typeface="Times New Roman" panose="02020603050405020304" pitchFamily="18" charset="0"/>
                </a:rPr>
                <a:t>&lt;</a:t>
              </a:r>
            </a:p>
          </p:txBody>
        </p:sp>
        <p:sp>
          <p:nvSpPr>
            <p:cNvPr id="25670" name="Text Box 70"/>
            <p:cNvSpPr txBox="1">
              <a:spLocks noChangeArrowheads="1"/>
            </p:cNvSpPr>
            <p:nvPr/>
          </p:nvSpPr>
          <p:spPr bwMode="auto">
            <a:xfrm>
              <a:off x="2582" y="3300"/>
              <a:ext cx="3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zh-CN">
                  <a:solidFill>
                    <a:srgbClr val="FF0000"/>
                  </a:solidFill>
                  <a:latin typeface="Times New Roman" panose="02020603050405020304" pitchFamily="18" charset="0"/>
                </a:rPr>
                <a:t>C</a:t>
              </a:r>
              <a:r>
                <a:rPr lang="en-US" altLang="zh-CN">
                  <a:latin typeface="Times New Roman" panose="02020603050405020304" pitchFamily="18" charset="0"/>
                </a:rPr>
                <a:t>H</a:t>
              </a:r>
              <a:r>
                <a:rPr lang="en-US" altLang="zh-CN" baseline="-25000">
                  <a:latin typeface="Times New Roman" panose="02020603050405020304" pitchFamily="18" charset="0"/>
                </a:rPr>
                <a:t>3</a:t>
              </a:r>
              <a:endParaRPr lang="en-US" altLang="zh-CN" sz="2400">
                <a:latin typeface="Times New Roman" panose="02020603050405020304" pitchFamily="18" charset="0"/>
              </a:endParaRPr>
            </a:p>
          </p:txBody>
        </p:sp>
      </p:grpSp>
    </p:spTree>
    <p:extLst>
      <p:ext uri="{BB962C8B-B14F-4D97-AF65-F5344CB8AC3E}">
        <p14:creationId xmlns:p14="http://schemas.microsoft.com/office/powerpoint/2010/main" val="17742989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02280" y="3275965"/>
            <a:ext cx="10515600" cy="1325563"/>
          </a:xfrm>
        </p:spPr>
        <p:txBody>
          <a:bodyPr/>
          <a:lstStyle/>
          <a:p>
            <a:r>
              <a:rPr lang="zh-CN" altLang="en-US" b="1" dirty="0" smtClean="0">
                <a:latin typeface="微软雅黑" panose="020B0503020204020204" pitchFamily="34" charset="-122"/>
                <a:ea typeface="微软雅黑" panose="020B0503020204020204" pitchFamily="34" charset="-122"/>
              </a:rPr>
              <a:t>样品配置方法及要求</a:t>
            </a:r>
            <a:br>
              <a:rPr lang="zh-CN" altLang="en-US" b="1" dirty="0" smtClean="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41044492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type="title"/>
          </p:nvPr>
        </p:nvSpPr>
        <p:spPr>
          <a:xfrm>
            <a:off x="703899" y="0"/>
            <a:ext cx="8229600" cy="1143000"/>
          </a:xfrm>
          <a:noFill/>
          <a:ln/>
        </p:spPr>
        <p:txBody>
          <a:bodyPr/>
          <a:lstStyle/>
          <a:p>
            <a:r>
              <a:rPr lang="en-US" altLang="zh-CN" sz="2800" b="1" dirty="0">
                <a:latin typeface="Times New Roman" panose="02020603050405020304" pitchFamily="18" charset="0"/>
              </a:rPr>
              <a:t>Sample</a:t>
            </a:r>
          </a:p>
        </p:txBody>
      </p:sp>
      <p:sp>
        <p:nvSpPr>
          <p:cNvPr id="46086" name="Rectangle 6"/>
          <p:cNvSpPr>
            <a:spLocks noGrp="1" noChangeArrowheads="1"/>
          </p:cNvSpPr>
          <p:nvPr>
            <p:ph type="body" idx="1"/>
          </p:nvPr>
        </p:nvSpPr>
        <p:spPr>
          <a:xfrm>
            <a:off x="640080" y="908051"/>
            <a:ext cx="7126553" cy="5256212"/>
          </a:xfrm>
          <a:solidFill>
            <a:schemeClr val="bg1"/>
          </a:solidFill>
          <a:ln/>
        </p:spPr>
        <p:txBody>
          <a:bodyPr>
            <a:normAutofit fontScale="92500" lnSpcReduction="10000"/>
          </a:bodyPr>
          <a:lstStyle/>
          <a:p>
            <a:pPr>
              <a:lnSpc>
                <a:spcPct val="150000"/>
              </a:lnSpc>
            </a:pPr>
            <a:r>
              <a:rPr lang="en-US" altLang="zh-CN" sz="2000" b="1" dirty="0">
                <a:latin typeface="Times New Roman" panose="02020603050405020304" pitchFamily="18" charset="0"/>
              </a:rPr>
              <a:t>Rule #1: for Bruker NMR spectrometers, the NMR tube insert cannot exceed max depth (19mm or 20mm) from the center of the RF coil</a:t>
            </a:r>
          </a:p>
          <a:p>
            <a:pPr lvl="1">
              <a:lnSpc>
                <a:spcPct val="150000"/>
              </a:lnSpc>
            </a:pPr>
            <a:r>
              <a:rPr lang="en-US" altLang="zh-CN" sz="2000" b="1" dirty="0">
                <a:latin typeface="Times New Roman" panose="02020603050405020304" pitchFamily="18" charset="0"/>
              </a:rPr>
              <a:t>Longer insert than recommended may present problems for the probe, as well as cause frictions during </a:t>
            </a:r>
            <a:r>
              <a:rPr lang="en-US" altLang="zh-CN" sz="2000" b="1" dirty="0" smtClean="0">
                <a:latin typeface="Times New Roman" panose="02020603050405020304" pitchFamily="18" charset="0"/>
              </a:rPr>
              <a:t>spinning</a:t>
            </a:r>
            <a:endParaRPr lang="en-US" altLang="zh-CN" sz="2000" b="1" dirty="0">
              <a:latin typeface="Times New Roman" panose="02020603050405020304" pitchFamily="18" charset="0"/>
            </a:endParaRPr>
          </a:p>
          <a:p>
            <a:pPr>
              <a:lnSpc>
                <a:spcPct val="150000"/>
              </a:lnSpc>
            </a:pPr>
            <a:r>
              <a:rPr lang="en-US" altLang="zh-CN" sz="2000" b="1" dirty="0">
                <a:latin typeface="Times New Roman" panose="02020603050405020304" pitchFamily="18" charset="0"/>
              </a:rPr>
              <a:t>Rule #2: center of NMR sample should be as close as possible to the center of RF coil.</a:t>
            </a:r>
          </a:p>
          <a:p>
            <a:pPr lvl="1">
              <a:lnSpc>
                <a:spcPct val="150000"/>
              </a:lnSpc>
            </a:pPr>
            <a:r>
              <a:rPr lang="en-US" altLang="zh-CN" sz="2000" b="1" dirty="0">
                <a:latin typeface="Times New Roman" panose="02020603050405020304" pitchFamily="18" charset="0"/>
              </a:rPr>
              <a:t>Normal sample needs to about 500 </a:t>
            </a:r>
            <a:r>
              <a:rPr lang="en-US" altLang="zh-CN" sz="2000" b="1" dirty="0" err="1">
                <a:latin typeface="Times New Roman" panose="02020603050405020304" pitchFamily="18" charset="0"/>
              </a:rPr>
              <a:t>ul</a:t>
            </a:r>
            <a:r>
              <a:rPr lang="en-US" altLang="zh-CN" sz="2000" b="1" dirty="0">
                <a:latin typeface="Times New Roman" panose="02020603050405020304" pitchFamily="18" charset="0"/>
              </a:rPr>
              <a:t> or slight more</a:t>
            </a:r>
          </a:p>
          <a:p>
            <a:pPr lvl="1">
              <a:lnSpc>
                <a:spcPct val="150000"/>
              </a:lnSpc>
            </a:pPr>
            <a:r>
              <a:rPr lang="en-US" altLang="zh-CN" sz="2000" b="1" dirty="0">
                <a:latin typeface="Times New Roman" panose="02020603050405020304" pitchFamily="18" charset="0"/>
              </a:rPr>
              <a:t>Too much solvent is a waste!</a:t>
            </a:r>
          </a:p>
          <a:p>
            <a:pPr lvl="1">
              <a:lnSpc>
                <a:spcPct val="150000"/>
              </a:lnSpc>
            </a:pPr>
            <a:r>
              <a:rPr lang="en-US" altLang="zh-CN" sz="2000" b="1" dirty="0">
                <a:latin typeface="Times New Roman" panose="02020603050405020304" pitchFamily="18" charset="0"/>
              </a:rPr>
              <a:t>Too little solvent may make shim difficult, but it does work</a:t>
            </a:r>
            <a:r>
              <a:rPr lang="en-US" altLang="zh-CN" sz="2000" b="1" dirty="0" smtClean="0">
                <a:latin typeface="Times New Roman" panose="02020603050405020304" pitchFamily="18" charset="0"/>
              </a:rPr>
              <a:t>!</a:t>
            </a:r>
            <a:endParaRPr lang="en-US" altLang="zh-CN" sz="2000" b="1" dirty="0">
              <a:latin typeface="Times New Roman" panose="02020603050405020304" pitchFamily="18" charset="0"/>
            </a:endParaRPr>
          </a:p>
          <a:p>
            <a:pPr>
              <a:lnSpc>
                <a:spcPct val="150000"/>
              </a:lnSpc>
            </a:pPr>
            <a:r>
              <a:rPr lang="en-US" altLang="zh-CN" sz="2000" b="1" dirty="0">
                <a:latin typeface="Times New Roman" panose="02020603050405020304" pitchFamily="18" charset="0"/>
              </a:rPr>
              <a:t>10% deuterated solvent is sufficient for locking</a:t>
            </a:r>
          </a:p>
          <a:p>
            <a:pPr>
              <a:lnSpc>
                <a:spcPct val="80000"/>
              </a:lnSpc>
            </a:pPr>
            <a:endParaRPr lang="en-US" altLang="zh-CN" sz="2000" dirty="0">
              <a:latin typeface="Times New Roman" panose="02020603050405020304" pitchFamily="18" charset="0"/>
            </a:endParaRPr>
          </a:p>
        </p:txBody>
      </p:sp>
      <p:grpSp>
        <p:nvGrpSpPr>
          <p:cNvPr id="2" name="组合 1"/>
          <p:cNvGrpSpPr/>
          <p:nvPr/>
        </p:nvGrpSpPr>
        <p:grpSpPr>
          <a:xfrm>
            <a:off x="7677785" y="247650"/>
            <a:ext cx="4291064" cy="6210300"/>
            <a:chOff x="6473825" y="247650"/>
            <a:chExt cx="4291064" cy="6210300"/>
          </a:xfrm>
        </p:grpSpPr>
        <p:pic>
          <p:nvPicPr>
            <p:cNvPr id="4608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4350" y="247650"/>
              <a:ext cx="1606550" cy="621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7" name="Line 7"/>
            <p:cNvSpPr>
              <a:spLocks noChangeShapeType="1"/>
            </p:cNvSpPr>
            <p:nvPr/>
          </p:nvSpPr>
          <p:spPr bwMode="auto">
            <a:xfrm flipH="1">
              <a:off x="9813925" y="5719763"/>
              <a:ext cx="0" cy="461962"/>
            </a:xfrm>
            <a:prstGeom prst="line">
              <a:avLst/>
            </a:prstGeom>
            <a:noFill/>
            <a:ln w="190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88" name="Text Box 8"/>
            <p:cNvSpPr txBox="1">
              <a:spLocks noChangeArrowheads="1"/>
            </p:cNvSpPr>
            <p:nvPr/>
          </p:nvSpPr>
          <p:spPr bwMode="auto">
            <a:xfrm>
              <a:off x="9918700" y="5818189"/>
              <a:ext cx="749300" cy="274637"/>
            </a:xfrm>
            <a:prstGeom prst="rect">
              <a:avLst/>
            </a:prstGeom>
            <a:solidFill>
              <a:schemeClr val="bg1"/>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b="1" dirty="0">
                  <a:sym typeface="Symbol" panose="05050102010706020507" pitchFamily="18" charset="2"/>
                </a:rPr>
                <a:t> </a:t>
              </a:r>
              <a:r>
                <a:rPr lang="en-US" altLang="zh-CN" sz="1200" b="1" dirty="0"/>
                <a:t>20mm</a:t>
              </a:r>
            </a:p>
          </p:txBody>
        </p:sp>
        <p:sp>
          <p:nvSpPr>
            <p:cNvPr id="46089" name="Line 9"/>
            <p:cNvSpPr>
              <a:spLocks noChangeShapeType="1"/>
            </p:cNvSpPr>
            <p:nvPr/>
          </p:nvSpPr>
          <p:spPr bwMode="auto">
            <a:xfrm>
              <a:off x="8607426" y="6145213"/>
              <a:ext cx="1560513" cy="19050"/>
            </a:xfrm>
            <a:prstGeom prst="line">
              <a:avLst/>
            </a:prstGeom>
            <a:noFill/>
            <a:ln w="190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0" name="Line 10"/>
            <p:cNvSpPr>
              <a:spLocks noChangeShapeType="1"/>
            </p:cNvSpPr>
            <p:nvPr/>
          </p:nvSpPr>
          <p:spPr bwMode="auto">
            <a:xfrm>
              <a:off x="7431088" y="5356225"/>
              <a:ext cx="671512" cy="0"/>
            </a:xfrm>
            <a:prstGeom prst="line">
              <a:avLst/>
            </a:prstGeom>
            <a:noFill/>
            <a:ln w="190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1" name="Line 11"/>
            <p:cNvSpPr>
              <a:spLocks noChangeShapeType="1"/>
            </p:cNvSpPr>
            <p:nvPr/>
          </p:nvSpPr>
          <p:spPr bwMode="auto">
            <a:xfrm>
              <a:off x="7432675" y="5905501"/>
              <a:ext cx="660400" cy="9525"/>
            </a:xfrm>
            <a:prstGeom prst="line">
              <a:avLst/>
            </a:prstGeom>
            <a:noFill/>
            <a:ln w="190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2" name="Line 12"/>
            <p:cNvSpPr>
              <a:spLocks noChangeShapeType="1"/>
            </p:cNvSpPr>
            <p:nvPr/>
          </p:nvSpPr>
          <p:spPr bwMode="auto">
            <a:xfrm>
              <a:off x="7720014" y="5375276"/>
              <a:ext cx="9525" cy="568325"/>
            </a:xfrm>
            <a:prstGeom prst="line">
              <a:avLst/>
            </a:prstGeom>
            <a:noFill/>
            <a:ln w="190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3" name="Line 13"/>
            <p:cNvSpPr>
              <a:spLocks noChangeShapeType="1"/>
            </p:cNvSpPr>
            <p:nvPr/>
          </p:nvSpPr>
          <p:spPr bwMode="auto">
            <a:xfrm>
              <a:off x="8893175" y="5667375"/>
              <a:ext cx="1003300" cy="6350"/>
            </a:xfrm>
            <a:prstGeom prst="line">
              <a:avLst/>
            </a:prstGeom>
            <a:noFill/>
            <a:ln w="38100">
              <a:solidFill>
                <a:srgbClr val="FF3300"/>
              </a:solidFill>
              <a:prstDash val="dash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4" name="Text Box 14"/>
            <p:cNvSpPr txBox="1">
              <a:spLocks noChangeArrowheads="1"/>
            </p:cNvSpPr>
            <p:nvPr/>
          </p:nvSpPr>
          <p:spPr bwMode="auto">
            <a:xfrm>
              <a:off x="7286626" y="5505451"/>
              <a:ext cx="741363" cy="284163"/>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200" b="1"/>
                <a:t>18mm</a:t>
              </a:r>
            </a:p>
          </p:txBody>
        </p:sp>
        <p:sp>
          <p:nvSpPr>
            <p:cNvPr id="46095" name="Text Box 15"/>
            <p:cNvSpPr txBox="1">
              <a:spLocks noChangeArrowheads="1"/>
            </p:cNvSpPr>
            <p:nvPr/>
          </p:nvSpPr>
          <p:spPr bwMode="auto">
            <a:xfrm>
              <a:off x="9807576" y="5549901"/>
              <a:ext cx="9573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b="1" dirty="0">
                  <a:solidFill>
                    <a:srgbClr val="FF3300"/>
                  </a:solidFill>
                </a:rPr>
                <a:t>Coil Center</a:t>
              </a:r>
            </a:p>
          </p:txBody>
        </p:sp>
        <p:sp>
          <p:nvSpPr>
            <p:cNvPr id="46096" name="Text Box 16"/>
            <p:cNvSpPr txBox="1">
              <a:spLocks noChangeArrowheads="1"/>
            </p:cNvSpPr>
            <p:nvPr/>
          </p:nvSpPr>
          <p:spPr bwMode="auto">
            <a:xfrm>
              <a:off x="6473825" y="5459413"/>
              <a:ext cx="895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a:latin typeface="Times New Roman" panose="02020603050405020304" pitchFamily="18" charset="0"/>
                </a:rPr>
                <a:t>RF coil</a:t>
              </a:r>
            </a:p>
          </p:txBody>
        </p:sp>
      </p:grpSp>
    </p:spTree>
    <p:extLst>
      <p:ext uri="{BB962C8B-B14F-4D97-AF65-F5344CB8AC3E}">
        <p14:creationId xmlns:p14="http://schemas.microsoft.com/office/powerpoint/2010/main" val="175962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6086">
                                            <p:txEl>
                                              <p:pRg st="0" end="0"/>
                                            </p:txEl>
                                          </p:spTgt>
                                        </p:tgtEl>
                                        <p:attrNameLst>
                                          <p:attrName>style.visibility</p:attrName>
                                        </p:attrNameLst>
                                      </p:cBhvr>
                                      <p:to>
                                        <p:strVal val="visible"/>
                                      </p:to>
                                    </p:set>
                                    <p:animEffect transition="in" filter="blinds(horizontal)">
                                      <p:cBhvr>
                                        <p:cTn id="7" dur="500"/>
                                        <p:tgtEl>
                                          <p:spTgt spid="4608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6086">
                                            <p:txEl>
                                              <p:pRg st="1" end="1"/>
                                            </p:txEl>
                                          </p:spTgt>
                                        </p:tgtEl>
                                        <p:attrNameLst>
                                          <p:attrName>style.visibility</p:attrName>
                                        </p:attrNameLst>
                                      </p:cBhvr>
                                      <p:to>
                                        <p:strVal val="visible"/>
                                      </p:to>
                                    </p:set>
                                    <p:animEffect transition="in" filter="blinds(horizontal)">
                                      <p:cBhvr>
                                        <p:cTn id="10" dur="500"/>
                                        <p:tgtEl>
                                          <p:spTgt spid="46086">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6086">
                                            <p:txEl>
                                              <p:pRg st="2" end="2"/>
                                            </p:txEl>
                                          </p:spTgt>
                                        </p:tgtEl>
                                        <p:attrNameLst>
                                          <p:attrName>style.visibility</p:attrName>
                                        </p:attrNameLst>
                                      </p:cBhvr>
                                      <p:to>
                                        <p:strVal val="visible"/>
                                      </p:to>
                                    </p:set>
                                    <p:animEffect transition="in" filter="blinds(horizontal)">
                                      <p:cBhvr>
                                        <p:cTn id="13" dur="500"/>
                                        <p:tgtEl>
                                          <p:spTgt spid="46086">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6086">
                                            <p:txEl>
                                              <p:pRg st="3" end="3"/>
                                            </p:txEl>
                                          </p:spTgt>
                                        </p:tgtEl>
                                        <p:attrNameLst>
                                          <p:attrName>style.visibility</p:attrName>
                                        </p:attrNameLst>
                                      </p:cBhvr>
                                      <p:to>
                                        <p:strVal val="visible"/>
                                      </p:to>
                                    </p:set>
                                    <p:animEffect transition="in" filter="blinds(horizontal)">
                                      <p:cBhvr>
                                        <p:cTn id="16" dur="500"/>
                                        <p:tgtEl>
                                          <p:spTgt spid="46086">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6086">
                                            <p:txEl>
                                              <p:pRg st="4" end="4"/>
                                            </p:txEl>
                                          </p:spTgt>
                                        </p:tgtEl>
                                        <p:attrNameLst>
                                          <p:attrName>style.visibility</p:attrName>
                                        </p:attrNameLst>
                                      </p:cBhvr>
                                      <p:to>
                                        <p:strVal val="visible"/>
                                      </p:to>
                                    </p:set>
                                    <p:animEffect transition="in" filter="blinds(horizontal)">
                                      <p:cBhvr>
                                        <p:cTn id="19" dur="500"/>
                                        <p:tgtEl>
                                          <p:spTgt spid="46086">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6086">
                                            <p:txEl>
                                              <p:pRg st="5" end="5"/>
                                            </p:txEl>
                                          </p:spTgt>
                                        </p:tgtEl>
                                        <p:attrNameLst>
                                          <p:attrName>style.visibility</p:attrName>
                                        </p:attrNameLst>
                                      </p:cBhvr>
                                      <p:to>
                                        <p:strVal val="visible"/>
                                      </p:to>
                                    </p:set>
                                    <p:animEffect transition="in" filter="blinds(horizontal)">
                                      <p:cBhvr>
                                        <p:cTn id="22" dur="500"/>
                                        <p:tgtEl>
                                          <p:spTgt spid="46086">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46086">
                                            <p:txEl>
                                              <p:pRg st="6" end="6"/>
                                            </p:txEl>
                                          </p:spTgt>
                                        </p:tgtEl>
                                        <p:attrNameLst>
                                          <p:attrName>style.visibility</p:attrName>
                                        </p:attrNameLst>
                                      </p:cBhvr>
                                      <p:to>
                                        <p:strVal val="visible"/>
                                      </p:to>
                                    </p:set>
                                    <p:animEffect transition="in" filter="blinds(horizontal)">
                                      <p:cBhvr>
                                        <p:cTn id="27" dur="500"/>
                                        <p:tgtEl>
                                          <p:spTgt spid="4608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endParaRPr lang="zh-CN" altLang="en-US" sz="2800" dirty="0"/>
          </a:p>
        </p:txBody>
      </p:sp>
      <p:sp>
        <p:nvSpPr>
          <p:cNvPr id="34819" name="Rectangle 3"/>
          <p:cNvSpPr>
            <a:spLocks noGrp="1" noChangeArrowheads="1"/>
          </p:cNvSpPr>
          <p:nvPr>
            <p:ph type="body" idx="1"/>
          </p:nvPr>
        </p:nvSpPr>
        <p:spPr>
          <a:xfrm>
            <a:off x="838200" y="769620"/>
            <a:ext cx="10515599" cy="5361305"/>
          </a:xfrm>
        </p:spPr>
        <p:txBody>
          <a:bodyPr/>
          <a:lstStyle/>
          <a:p>
            <a:pPr>
              <a:lnSpc>
                <a:spcPct val="150000"/>
              </a:lnSpc>
            </a:pPr>
            <a:r>
              <a:rPr lang="zh-CN" altLang="en-US" sz="2000" b="1" dirty="0">
                <a:solidFill>
                  <a:schemeClr val="folHlink"/>
                </a:solidFill>
                <a:latin typeface="Times New Roman" panose="02020603050405020304" pitchFamily="18" charset="0"/>
                <a:ea typeface="微软雅黑" panose="020B0503020204020204" pitchFamily="34" charset="-122"/>
                <a:cs typeface="Times New Roman" panose="02020603050405020304" pitchFamily="18" charset="0"/>
              </a:rPr>
              <a:t>核磁管</a:t>
            </a:r>
          </a:p>
          <a:p>
            <a:pPr>
              <a:lnSpc>
                <a:spcPct val="150000"/>
              </a:lnSpc>
              <a:buFont typeface="Wingdings" panose="05000000000000000000" pitchFamily="2" charset="2"/>
              <a:buNone/>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     直径</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5mm</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，玻璃、透明、无异物、清洗干净</a:t>
            </a:r>
          </a:p>
          <a:p>
            <a:pPr>
              <a:lnSpc>
                <a:spcPct val="150000"/>
              </a:lnSpc>
            </a:pPr>
            <a:r>
              <a:rPr lang="zh-CN" altLang="en-US" sz="2000" b="1" dirty="0">
                <a:solidFill>
                  <a:schemeClr val="folHlink"/>
                </a:solidFill>
                <a:latin typeface="Times New Roman" panose="02020603050405020304" pitchFamily="18" charset="0"/>
                <a:ea typeface="微软雅黑" panose="020B0503020204020204" pitchFamily="34" charset="-122"/>
                <a:cs typeface="Times New Roman" panose="02020603050405020304" pitchFamily="18" charset="0"/>
              </a:rPr>
              <a:t>氘代试剂</a:t>
            </a:r>
          </a:p>
          <a:p>
            <a:pPr>
              <a:lnSpc>
                <a:spcPct val="150000"/>
              </a:lnSpc>
              <a:buFont typeface="Wingdings" panose="05000000000000000000" pitchFamily="2" charset="2"/>
              <a:buNone/>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     不管是固体样品还是液体样品，均需要选择合适的氘代试剂进行溶解。不能使用普通试剂，因为锁场必须使用氘代试剂。常用的氘代试剂有：氘代氯仿、重水、氘代</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DMSO</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、氘代甲醇、氘代丙酮、氘代四氢呋喃等。 </a:t>
            </a:r>
          </a:p>
          <a:p>
            <a:pPr>
              <a:lnSpc>
                <a:spcPct val="150000"/>
              </a:lnSpc>
            </a:pPr>
            <a:r>
              <a:rPr lang="zh-CN" altLang="en-US" sz="2000" b="1" dirty="0">
                <a:solidFill>
                  <a:schemeClr val="folHlink"/>
                </a:solidFill>
                <a:latin typeface="Times New Roman" panose="02020603050405020304" pitchFamily="18" charset="0"/>
                <a:ea typeface="微软雅黑" panose="020B0503020204020204" pitchFamily="34" charset="-122"/>
                <a:cs typeface="Times New Roman" panose="02020603050405020304" pitchFamily="18" charset="0"/>
              </a:rPr>
              <a:t>配置好的溶液</a:t>
            </a:r>
          </a:p>
          <a:p>
            <a:pPr>
              <a:lnSpc>
                <a:spcPct val="150000"/>
              </a:lnSpc>
              <a:buFont typeface="Wingdings" panose="05000000000000000000" pitchFamily="2" charset="2"/>
              <a:buNone/>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     应为透明均一的溶液，溶液内不能有悬浮物或者沉淀，不能有分层现象，不能有浓度梯度存在，样品高度在</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4.5~5.5cm</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，不能低于</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4.5cm</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 </a:t>
            </a:r>
          </a:p>
          <a:p>
            <a:endParaRPr lang="en-US" altLang="zh-CN" sz="2000" dirty="0">
              <a:latin typeface="Times New Roman" panose="02020603050405020304" pitchFamily="18" charset="0"/>
            </a:endParaRPr>
          </a:p>
        </p:txBody>
      </p:sp>
    </p:spTree>
    <p:extLst>
      <p:ext uri="{BB962C8B-B14F-4D97-AF65-F5344CB8AC3E}">
        <p14:creationId xmlns:p14="http://schemas.microsoft.com/office/powerpoint/2010/main" val="18271489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9" name="Group 5"/>
          <p:cNvGrpSpPr>
            <a:grpSpLocks/>
          </p:cNvGrpSpPr>
          <p:nvPr/>
        </p:nvGrpSpPr>
        <p:grpSpPr bwMode="auto">
          <a:xfrm>
            <a:off x="2743200" y="1676400"/>
            <a:ext cx="533400" cy="4495800"/>
            <a:chOff x="768" y="1056"/>
            <a:chExt cx="336" cy="2832"/>
          </a:xfrm>
        </p:grpSpPr>
        <p:sp>
          <p:nvSpPr>
            <p:cNvPr id="26630" name="Line 6"/>
            <p:cNvSpPr>
              <a:spLocks noChangeShapeType="1"/>
            </p:cNvSpPr>
            <p:nvPr/>
          </p:nvSpPr>
          <p:spPr bwMode="auto">
            <a:xfrm>
              <a:off x="768" y="1056"/>
              <a:ext cx="0" cy="19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31" name="Line 7"/>
            <p:cNvSpPr>
              <a:spLocks noChangeShapeType="1"/>
            </p:cNvSpPr>
            <p:nvPr/>
          </p:nvSpPr>
          <p:spPr bwMode="auto">
            <a:xfrm>
              <a:off x="1104" y="1056"/>
              <a:ext cx="0" cy="26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32" name="Oval 8"/>
            <p:cNvSpPr>
              <a:spLocks noChangeArrowheads="1"/>
            </p:cNvSpPr>
            <p:nvPr/>
          </p:nvSpPr>
          <p:spPr bwMode="auto">
            <a:xfrm>
              <a:off x="768" y="3504"/>
              <a:ext cx="336" cy="384"/>
            </a:xfrm>
            <a:prstGeom prst="ellipse">
              <a:avLst/>
            </a:prstGeom>
            <a:solidFill>
              <a:srgbClr val="33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3" name="Line 9"/>
            <p:cNvSpPr>
              <a:spLocks noChangeShapeType="1"/>
            </p:cNvSpPr>
            <p:nvPr/>
          </p:nvSpPr>
          <p:spPr bwMode="auto">
            <a:xfrm>
              <a:off x="768" y="1056"/>
              <a:ext cx="3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34" name="Rectangle 10"/>
            <p:cNvSpPr>
              <a:spLocks noChangeArrowheads="1"/>
            </p:cNvSpPr>
            <p:nvPr/>
          </p:nvSpPr>
          <p:spPr bwMode="auto">
            <a:xfrm>
              <a:off x="768" y="2880"/>
              <a:ext cx="336" cy="816"/>
            </a:xfrm>
            <a:prstGeom prst="rect">
              <a:avLst/>
            </a:prstGeom>
            <a:solidFill>
              <a:srgbClr val="33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6635" name="Text Box 11"/>
          <p:cNvSpPr txBox="1">
            <a:spLocks noChangeArrowheads="1"/>
          </p:cNvSpPr>
          <p:nvPr/>
        </p:nvSpPr>
        <p:spPr bwMode="auto">
          <a:xfrm>
            <a:off x="2566988" y="836614"/>
            <a:ext cx="685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200">
                <a:latin typeface="Times New Roman" panose="02020603050405020304" pitchFamily="18" charset="0"/>
              </a:rPr>
              <a:t>Clean clear solution</a:t>
            </a:r>
          </a:p>
        </p:txBody>
      </p:sp>
      <p:sp>
        <p:nvSpPr>
          <p:cNvPr id="26636" name="Text Box 12"/>
          <p:cNvSpPr txBox="1">
            <a:spLocks noChangeArrowheads="1"/>
          </p:cNvSpPr>
          <p:nvPr/>
        </p:nvSpPr>
        <p:spPr bwMode="auto">
          <a:xfrm>
            <a:off x="2424113" y="6237288"/>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a:latin typeface="Times New Roman" panose="02020603050405020304" pitchFamily="18" charset="0"/>
              </a:rPr>
              <a:t>GOOD!</a:t>
            </a:r>
          </a:p>
        </p:txBody>
      </p:sp>
      <p:sp>
        <p:nvSpPr>
          <p:cNvPr id="26637" name="Text Box 13"/>
          <p:cNvSpPr txBox="1">
            <a:spLocks noChangeArrowheads="1"/>
          </p:cNvSpPr>
          <p:nvPr/>
        </p:nvSpPr>
        <p:spPr bwMode="auto">
          <a:xfrm>
            <a:off x="4583113" y="981076"/>
            <a:ext cx="990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200">
                <a:latin typeface="Times New Roman" panose="02020603050405020304" pitchFamily="18" charset="0"/>
              </a:rPr>
              <a:t>Suspension or opaque solution</a:t>
            </a:r>
          </a:p>
        </p:txBody>
      </p:sp>
      <p:sp>
        <p:nvSpPr>
          <p:cNvPr id="26639" name="Line 15"/>
          <p:cNvSpPr>
            <a:spLocks noChangeShapeType="1"/>
          </p:cNvSpPr>
          <p:nvPr/>
        </p:nvSpPr>
        <p:spPr bwMode="auto">
          <a:xfrm>
            <a:off x="4800600" y="1676400"/>
            <a:ext cx="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40" name="Line 16"/>
          <p:cNvSpPr>
            <a:spLocks noChangeShapeType="1"/>
          </p:cNvSpPr>
          <p:nvPr/>
        </p:nvSpPr>
        <p:spPr bwMode="auto">
          <a:xfrm>
            <a:off x="5334000" y="1676400"/>
            <a:ext cx="1588"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41" name="Oval 17"/>
          <p:cNvSpPr>
            <a:spLocks noChangeArrowheads="1"/>
          </p:cNvSpPr>
          <p:nvPr/>
        </p:nvSpPr>
        <p:spPr bwMode="auto">
          <a:xfrm>
            <a:off x="4800600" y="5562600"/>
            <a:ext cx="533400" cy="609600"/>
          </a:xfrm>
          <a:prstGeom prst="ellipse">
            <a:avLst/>
          </a:prstGeom>
          <a:solidFill>
            <a:srgbClr val="33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42" name="Line 18"/>
          <p:cNvSpPr>
            <a:spLocks noChangeShapeType="1"/>
          </p:cNvSpPr>
          <p:nvPr/>
        </p:nvSpPr>
        <p:spPr bwMode="auto">
          <a:xfrm>
            <a:off x="4800600" y="1676400"/>
            <a:ext cx="53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43" name="Rectangle 19"/>
          <p:cNvSpPr>
            <a:spLocks noChangeArrowheads="1"/>
          </p:cNvSpPr>
          <p:nvPr/>
        </p:nvSpPr>
        <p:spPr bwMode="auto">
          <a:xfrm>
            <a:off x="4800600" y="4572000"/>
            <a:ext cx="533400" cy="1295400"/>
          </a:xfrm>
          <a:prstGeom prst="rect">
            <a:avLst/>
          </a:prstGeom>
          <a:solidFill>
            <a:srgbClr val="33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26644" name="Picture 20" descr="SO0187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4572000"/>
            <a:ext cx="5334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26645" name="Picture 21" descr="SO0187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4953000"/>
            <a:ext cx="5334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26646" name="Picture 22" descr="SO0187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5334000"/>
            <a:ext cx="5334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26647" name="Picture 23" descr="SO0187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5562600"/>
            <a:ext cx="5334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26648" name="Picture 24" descr="SO0187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9158347">
            <a:off x="4872039" y="5734051"/>
            <a:ext cx="422275" cy="422275"/>
          </a:xfrm>
          <a:prstGeom prst="rect">
            <a:avLst/>
          </a:prstGeom>
          <a:noFill/>
          <a:extLst>
            <a:ext uri="{909E8E84-426E-40DD-AFC4-6F175D3DCCD1}">
              <a14:hiddenFill xmlns:a14="http://schemas.microsoft.com/office/drawing/2010/main">
                <a:solidFill>
                  <a:srgbClr val="FFFFFF"/>
                </a:solidFill>
              </a14:hiddenFill>
            </a:ext>
          </a:extLst>
        </p:spPr>
      </p:pic>
      <p:sp>
        <p:nvSpPr>
          <p:cNvPr id="26649" name="Text Box 25"/>
          <p:cNvSpPr txBox="1">
            <a:spLocks noChangeArrowheads="1"/>
          </p:cNvSpPr>
          <p:nvPr/>
        </p:nvSpPr>
        <p:spPr bwMode="auto">
          <a:xfrm>
            <a:off x="5519738" y="1125539"/>
            <a:ext cx="9906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200">
                <a:latin typeface="Times New Roman" panose="02020603050405020304" pitchFamily="18" charset="0"/>
              </a:rPr>
              <a:t>Precipitate</a:t>
            </a:r>
          </a:p>
        </p:txBody>
      </p:sp>
      <p:sp>
        <p:nvSpPr>
          <p:cNvPr id="26650" name="Text Box 26"/>
          <p:cNvSpPr txBox="1">
            <a:spLocks noChangeArrowheads="1"/>
          </p:cNvSpPr>
          <p:nvPr/>
        </p:nvSpPr>
        <p:spPr bwMode="auto">
          <a:xfrm>
            <a:off x="6456363" y="1052513"/>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200">
                <a:latin typeface="Times New Roman" panose="02020603050405020304" pitchFamily="18" charset="0"/>
              </a:rPr>
              <a:t>Concentration gradient</a:t>
            </a:r>
          </a:p>
        </p:txBody>
      </p:sp>
      <p:sp>
        <p:nvSpPr>
          <p:cNvPr id="26651" name="Text Box 27"/>
          <p:cNvSpPr txBox="1">
            <a:spLocks noChangeArrowheads="1"/>
          </p:cNvSpPr>
          <p:nvPr/>
        </p:nvSpPr>
        <p:spPr bwMode="auto">
          <a:xfrm>
            <a:off x="7680325" y="1125538"/>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200">
                <a:latin typeface="Times New Roman" panose="02020603050405020304" pitchFamily="18" charset="0"/>
              </a:rPr>
              <a:t>Two phases</a:t>
            </a:r>
          </a:p>
        </p:txBody>
      </p:sp>
      <p:sp>
        <p:nvSpPr>
          <p:cNvPr id="26652" name="Text Box 28"/>
          <p:cNvSpPr txBox="1">
            <a:spLocks noChangeArrowheads="1"/>
          </p:cNvSpPr>
          <p:nvPr/>
        </p:nvSpPr>
        <p:spPr bwMode="auto">
          <a:xfrm>
            <a:off x="8688388" y="908051"/>
            <a:ext cx="685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200">
                <a:latin typeface="Times New Roman" panose="02020603050405020304" pitchFamily="18" charset="0"/>
              </a:rPr>
              <a:t>Not enough solvent</a:t>
            </a:r>
          </a:p>
        </p:txBody>
      </p:sp>
      <p:grpSp>
        <p:nvGrpSpPr>
          <p:cNvPr id="26653" name="Group 29"/>
          <p:cNvGrpSpPr>
            <a:grpSpLocks/>
          </p:cNvGrpSpPr>
          <p:nvPr/>
        </p:nvGrpSpPr>
        <p:grpSpPr bwMode="auto">
          <a:xfrm>
            <a:off x="5808663" y="1628776"/>
            <a:ext cx="3505200" cy="4543425"/>
            <a:chOff x="2688" y="1026"/>
            <a:chExt cx="2208" cy="2862"/>
          </a:xfrm>
        </p:grpSpPr>
        <p:sp>
          <p:nvSpPr>
            <p:cNvPr id="26654" name="Line 30"/>
            <p:cNvSpPr>
              <a:spLocks noChangeShapeType="1"/>
            </p:cNvSpPr>
            <p:nvPr/>
          </p:nvSpPr>
          <p:spPr bwMode="auto">
            <a:xfrm>
              <a:off x="2688" y="1056"/>
              <a:ext cx="0" cy="19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55" name="Line 31"/>
            <p:cNvSpPr>
              <a:spLocks noChangeShapeType="1"/>
            </p:cNvSpPr>
            <p:nvPr/>
          </p:nvSpPr>
          <p:spPr bwMode="auto">
            <a:xfrm>
              <a:off x="3024" y="1056"/>
              <a:ext cx="0" cy="19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56" name="Oval 32"/>
            <p:cNvSpPr>
              <a:spLocks noChangeArrowheads="1"/>
            </p:cNvSpPr>
            <p:nvPr/>
          </p:nvSpPr>
          <p:spPr bwMode="auto">
            <a:xfrm>
              <a:off x="2688" y="3504"/>
              <a:ext cx="336" cy="384"/>
            </a:xfrm>
            <a:prstGeom prst="ellipse">
              <a:avLst/>
            </a:prstGeom>
            <a:solidFill>
              <a:srgbClr val="33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57" name="Line 33"/>
            <p:cNvSpPr>
              <a:spLocks noChangeShapeType="1"/>
            </p:cNvSpPr>
            <p:nvPr/>
          </p:nvSpPr>
          <p:spPr bwMode="auto">
            <a:xfrm>
              <a:off x="2688" y="1056"/>
              <a:ext cx="3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58" name="Rectangle 34"/>
            <p:cNvSpPr>
              <a:spLocks noChangeArrowheads="1"/>
            </p:cNvSpPr>
            <p:nvPr/>
          </p:nvSpPr>
          <p:spPr bwMode="auto">
            <a:xfrm>
              <a:off x="2688" y="2880"/>
              <a:ext cx="336" cy="816"/>
            </a:xfrm>
            <a:prstGeom prst="rect">
              <a:avLst/>
            </a:prstGeom>
            <a:solidFill>
              <a:srgbClr val="33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59" name="Oval 35"/>
            <p:cNvSpPr>
              <a:spLocks noChangeArrowheads="1"/>
            </p:cNvSpPr>
            <p:nvPr/>
          </p:nvSpPr>
          <p:spPr bwMode="auto">
            <a:xfrm>
              <a:off x="2736" y="3744"/>
              <a:ext cx="240" cy="144"/>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60" name="Line 36"/>
            <p:cNvSpPr>
              <a:spLocks noChangeShapeType="1"/>
            </p:cNvSpPr>
            <p:nvPr/>
          </p:nvSpPr>
          <p:spPr bwMode="auto">
            <a:xfrm>
              <a:off x="3312" y="1056"/>
              <a:ext cx="0" cy="19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61" name="Line 37"/>
            <p:cNvSpPr>
              <a:spLocks noChangeShapeType="1"/>
            </p:cNvSpPr>
            <p:nvPr/>
          </p:nvSpPr>
          <p:spPr bwMode="auto">
            <a:xfrm>
              <a:off x="3648" y="1056"/>
              <a:ext cx="0" cy="19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62" name="Oval 38"/>
            <p:cNvSpPr>
              <a:spLocks noChangeArrowheads="1"/>
            </p:cNvSpPr>
            <p:nvPr/>
          </p:nvSpPr>
          <p:spPr bwMode="auto">
            <a:xfrm>
              <a:off x="3312" y="3504"/>
              <a:ext cx="336" cy="384"/>
            </a:xfrm>
            <a:prstGeom prst="ellipse">
              <a:avLst/>
            </a:prstGeom>
            <a:gradFill rotWithShape="0">
              <a:gsLst>
                <a:gs pos="0">
                  <a:srgbClr val="3399FF">
                    <a:alpha val="37000"/>
                  </a:srgbClr>
                </a:gs>
                <a:gs pos="100000">
                  <a:srgbClr val="3399FF">
                    <a:gamma/>
                    <a:shade val="26275"/>
                    <a:invGamma/>
                  </a:srgbClr>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63" name="Line 39"/>
            <p:cNvSpPr>
              <a:spLocks noChangeShapeType="1"/>
            </p:cNvSpPr>
            <p:nvPr/>
          </p:nvSpPr>
          <p:spPr bwMode="auto">
            <a:xfrm>
              <a:off x="3312" y="1056"/>
              <a:ext cx="3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64" name="Rectangle 40"/>
            <p:cNvSpPr>
              <a:spLocks noChangeArrowheads="1"/>
            </p:cNvSpPr>
            <p:nvPr/>
          </p:nvSpPr>
          <p:spPr bwMode="auto">
            <a:xfrm>
              <a:off x="3312" y="2880"/>
              <a:ext cx="336" cy="816"/>
            </a:xfrm>
            <a:prstGeom prst="rect">
              <a:avLst/>
            </a:prstGeom>
            <a:gradFill rotWithShape="0">
              <a:gsLst>
                <a:gs pos="0">
                  <a:srgbClr val="3399FF"/>
                </a:gs>
                <a:gs pos="100000">
                  <a:srgbClr val="3399FF">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65" name="Line 41"/>
            <p:cNvSpPr>
              <a:spLocks noChangeShapeType="1"/>
            </p:cNvSpPr>
            <p:nvPr/>
          </p:nvSpPr>
          <p:spPr bwMode="auto">
            <a:xfrm>
              <a:off x="3936" y="1056"/>
              <a:ext cx="0" cy="19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66" name="Line 42"/>
            <p:cNvSpPr>
              <a:spLocks noChangeShapeType="1"/>
            </p:cNvSpPr>
            <p:nvPr/>
          </p:nvSpPr>
          <p:spPr bwMode="auto">
            <a:xfrm>
              <a:off x="4272" y="1056"/>
              <a:ext cx="1" cy="19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67" name="Oval 43"/>
            <p:cNvSpPr>
              <a:spLocks noChangeArrowheads="1"/>
            </p:cNvSpPr>
            <p:nvPr/>
          </p:nvSpPr>
          <p:spPr bwMode="auto">
            <a:xfrm>
              <a:off x="3936" y="3504"/>
              <a:ext cx="336" cy="384"/>
            </a:xfrm>
            <a:prstGeom prst="ellipse">
              <a:avLst/>
            </a:prstGeom>
            <a:solidFill>
              <a:srgbClr val="33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68" name="Line 44"/>
            <p:cNvSpPr>
              <a:spLocks noChangeShapeType="1"/>
            </p:cNvSpPr>
            <p:nvPr/>
          </p:nvSpPr>
          <p:spPr bwMode="auto">
            <a:xfrm>
              <a:off x="3936" y="1056"/>
              <a:ext cx="3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69" name="Rectangle 45"/>
            <p:cNvSpPr>
              <a:spLocks noChangeArrowheads="1"/>
            </p:cNvSpPr>
            <p:nvPr/>
          </p:nvSpPr>
          <p:spPr bwMode="auto">
            <a:xfrm>
              <a:off x="3936" y="2880"/>
              <a:ext cx="336" cy="816"/>
            </a:xfrm>
            <a:prstGeom prst="rect">
              <a:avLst/>
            </a:prstGeom>
            <a:solidFill>
              <a:srgbClr val="33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70" name="Rectangle 46"/>
            <p:cNvSpPr>
              <a:spLocks noChangeArrowheads="1"/>
            </p:cNvSpPr>
            <p:nvPr/>
          </p:nvSpPr>
          <p:spPr bwMode="auto">
            <a:xfrm>
              <a:off x="3936" y="2880"/>
              <a:ext cx="336" cy="144"/>
            </a:xfrm>
            <a:prstGeom prst="rect">
              <a:avLst/>
            </a:prstGeom>
            <a:solidFill>
              <a:srgbClr val="00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71" name="Line 47"/>
            <p:cNvSpPr>
              <a:spLocks noChangeShapeType="1"/>
            </p:cNvSpPr>
            <p:nvPr/>
          </p:nvSpPr>
          <p:spPr bwMode="auto">
            <a:xfrm>
              <a:off x="4558" y="1026"/>
              <a:ext cx="2" cy="24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72" name="Line 48"/>
            <p:cNvSpPr>
              <a:spLocks noChangeShapeType="1"/>
            </p:cNvSpPr>
            <p:nvPr/>
          </p:nvSpPr>
          <p:spPr bwMode="auto">
            <a:xfrm>
              <a:off x="4876" y="1026"/>
              <a:ext cx="20" cy="24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73" name="Oval 49"/>
            <p:cNvSpPr>
              <a:spLocks noChangeArrowheads="1"/>
            </p:cNvSpPr>
            <p:nvPr/>
          </p:nvSpPr>
          <p:spPr bwMode="auto">
            <a:xfrm>
              <a:off x="4560" y="3500"/>
              <a:ext cx="336" cy="384"/>
            </a:xfrm>
            <a:prstGeom prst="ellipse">
              <a:avLst/>
            </a:prstGeom>
            <a:solidFill>
              <a:srgbClr val="33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74" name="Line 50"/>
            <p:cNvSpPr>
              <a:spLocks noChangeShapeType="1"/>
            </p:cNvSpPr>
            <p:nvPr/>
          </p:nvSpPr>
          <p:spPr bwMode="auto">
            <a:xfrm>
              <a:off x="4558" y="1026"/>
              <a:ext cx="3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675" name="Rectangle 51"/>
            <p:cNvSpPr>
              <a:spLocks noChangeArrowheads="1"/>
            </p:cNvSpPr>
            <p:nvPr/>
          </p:nvSpPr>
          <p:spPr bwMode="auto">
            <a:xfrm>
              <a:off x="4560" y="3452"/>
              <a:ext cx="336" cy="240"/>
            </a:xfrm>
            <a:prstGeom prst="rect">
              <a:avLst/>
            </a:prstGeom>
            <a:solidFill>
              <a:srgbClr val="33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6676" name="Text Box 52"/>
          <p:cNvSpPr txBox="1">
            <a:spLocks noChangeArrowheads="1"/>
          </p:cNvSpPr>
          <p:nvPr/>
        </p:nvSpPr>
        <p:spPr bwMode="auto">
          <a:xfrm>
            <a:off x="5591175" y="3068638"/>
            <a:ext cx="3600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b="1">
                <a:solidFill>
                  <a:srgbClr val="FF0000"/>
                </a:solidFill>
                <a:latin typeface="Times New Roman" panose="02020603050405020304" pitchFamily="18" charset="0"/>
              </a:rPr>
              <a:t>B a d  S a m p l e s !</a:t>
            </a:r>
          </a:p>
        </p:txBody>
      </p:sp>
    </p:spTree>
    <p:extLst>
      <p:ext uri="{BB962C8B-B14F-4D97-AF65-F5344CB8AC3E}">
        <p14:creationId xmlns:p14="http://schemas.microsoft.com/office/powerpoint/2010/main" val="2390081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74054" y="19122"/>
            <a:ext cx="3538537" cy="561975"/>
          </a:xfrm>
        </p:spPr>
        <p:txBody>
          <a:bodyPr/>
          <a:lstStyle/>
          <a:p>
            <a:r>
              <a:rPr lang="zh-CN" altLang="en-US" sz="2400" b="1" dirty="0">
                <a:latin typeface="微软雅黑" panose="020B0503020204020204" pitchFamily="34" charset="-122"/>
                <a:ea typeface="微软雅黑" panose="020B0503020204020204" pitchFamily="34" charset="-122"/>
              </a:rPr>
              <a:t>样品配置方法</a:t>
            </a:r>
            <a:r>
              <a:rPr lang="zh-CN" altLang="en-US" sz="3400" b="1" dirty="0">
                <a:latin typeface="微软雅黑" panose="020B0503020204020204" pitchFamily="34" charset="-122"/>
                <a:ea typeface="微软雅黑" panose="020B0503020204020204" pitchFamily="34" charset="-122"/>
              </a:rPr>
              <a:t> </a:t>
            </a:r>
          </a:p>
        </p:txBody>
      </p:sp>
      <p:sp>
        <p:nvSpPr>
          <p:cNvPr id="38915" name="Rectangle 3"/>
          <p:cNvSpPr>
            <a:spLocks noGrp="1" noChangeArrowheads="1"/>
          </p:cNvSpPr>
          <p:nvPr>
            <p:ph type="body" idx="1"/>
          </p:nvPr>
        </p:nvSpPr>
        <p:spPr>
          <a:xfrm>
            <a:off x="579120" y="620714"/>
            <a:ext cx="11170920" cy="3095625"/>
          </a:xfrm>
        </p:spPr>
        <p:txBody>
          <a:bodyPr>
            <a:normAutofit fontScale="92500"/>
          </a:bodyPr>
          <a:lstStyle/>
          <a:p>
            <a:pPr>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固体样品测试</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谱：取</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1.5mL</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离心管，置于天平上，归零，取样品</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5-10mg</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（分子量在</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300-500</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的样品）放置离心管中，加入</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0.5mL</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氘代试剂，进行充分溶解，溶解完全后，将溶液移至核磁管中，盖上核磁管帽。在核磁管外壁贴上标签，标明样品名称，溶剂等信息内容，最后用透明胶将标签固定。</a:t>
            </a:r>
          </a:p>
          <a:p>
            <a:pPr>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固体样品测试</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谱：取</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1.5mL</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离心管，置于天平上，归零，取样品</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20-30mg</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（分子量在</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300-500</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的样品）放置离心管中，加入</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0.5mL</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氘代试剂，进行充分溶解，溶解完全后，将溶液移至核磁管中，盖上核磁管帽。在核磁管外壁贴上标签，标明样品名称，溶剂等信息内容，最后用透明胶将标签固定。如果固体不能完全溶解，请将离心管进行离心，然后取上清液，以保证样品配置要求。</a:t>
            </a:r>
          </a:p>
          <a:p>
            <a:pPr>
              <a:lnSpc>
                <a:spcPct val="15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液体样品（分子量在</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300-500</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）测试</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谱和</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谱：测试</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谱，取半滴到一滴样品滴入</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0.5mL</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氘代试剂中，转移至核磁管。测试</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谱，取一滴到两滴样品滴入</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0.5mL</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氘代试剂中，转移至核磁管。</a:t>
            </a:r>
          </a:p>
        </p:txBody>
      </p:sp>
      <p:grpSp>
        <p:nvGrpSpPr>
          <p:cNvPr id="38916" name="Group 4"/>
          <p:cNvGrpSpPr>
            <a:grpSpLocks/>
          </p:cNvGrpSpPr>
          <p:nvPr/>
        </p:nvGrpSpPr>
        <p:grpSpPr bwMode="auto">
          <a:xfrm>
            <a:off x="783590" y="3985049"/>
            <a:ext cx="4954270" cy="2103437"/>
            <a:chOff x="748" y="2160"/>
            <a:chExt cx="3765" cy="1824"/>
          </a:xfrm>
        </p:grpSpPr>
        <p:pic>
          <p:nvPicPr>
            <p:cNvPr id="3891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2" y="2205"/>
              <a:ext cx="341" cy="1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8" name="Picture 6"/>
            <p:cNvPicPr>
              <a:picLocks noChangeAspect="1" noChangeArrowheads="1"/>
            </p:cNvPicPr>
            <p:nvPr/>
          </p:nvPicPr>
          <p:blipFill>
            <a:blip r:embed="rId3">
              <a:extLst>
                <a:ext uri="{28A0092B-C50C-407E-A947-70E740481C1C}">
                  <a14:useLocalDpi xmlns:a14="http://schemas.microsoft.com/office/drawing/2010/main" val="0"/>
                </a:ext>
              </a:extLst>
            </a:blip>
            <a:srcRect r="2100"/>
            <a:stretch>
              <a:fillRect/>
            </a:stretch>
          </p:blipFill>
          <p:spPr bwMode="auto">
            <a:xfrm>
              <a:off x="1338" y="2160"/>
              <a:ext cx="3172" cy="1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4" y="3521"/>
              <a:ext cx="499" cy="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2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 y="3521"/>
              <a:ext cx="499" cy="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8921" name="Text Box 9"/>
          <p:cNvSpPr txBox="1">
            <a:spLocks noChangeArrowheads="1"/>
          </p:cNvSpPr>
          <p:nvPr/>
        </p:nvSpPr>
        <p:spPr bwMode="auto">
          <a:xfrm>
            <a:off x="2782889" y="6308726"/>
            <a:ext cx="158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a:t>标签示意图</a:t>
            </a:r>
          </a:p>
        </p:txBody>
      </p:sp>
      <p:sp>
        <p:nvSpPr>
          <p:cNvPr id="38922" name="Text Box 10"/>
          <p:cNvSpPr txBox="1">
            <a:spLocks noChangeArrowheads="1"/>
          </p:cNvSpPr>
          <p:nvPr/>
        </p:nvSpPr>
        <p:spPr bwMode="auto">
          <a:xfrm>
            <a:off x="6522720" y="4825733"/>
            <a:ext cx="5543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dirty="0">
                <a:solidFill>
                  <a:srgbClr val="FF0000"/>
                </a:solidFill>
                <a:latin typeface="微软雅黑" panose="020B0503020204020204" pitchFamily="34" charset="-122"/>
                <a:ea typeface="微软雅黑" panose="020B0503020204020204" pitchFamily="34" charset="-122"/>
              </a:rPr>
              <a:t>样品名称最好是英文字母和阿拉伯数字</a:t>
            </a:r>
            <a:r>
              <a:rPr lang="zh-CN" altLang="en-US" b="1" dirty="0" smtClean="0">
                <a:solidFill>
                  <a:srgbClr val="FF0000"/>
                </a:solidFill>
                <a:latin typeface="微软雅黑" panose="020B0503020204020204" pitchFamily="34" charset="-122"/>
                <a:ea typeface="微软雅黑" panose="020B0503020204020204" pitchFamily="34" charset="-122"/>
              </a:rPr>
              <a:t>结合！</a:t>
            </a:r>
            <a:endParaRPr lang="zh-CN" altLang="en-US"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0636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38200" y="-92869"/>
            <a:ext cx="10515600" cy="1325563"/>
          </a:xfrm>
        </p:spPr>
        <p:txBody>
          <a:bodyPr>
            <a:normAutofit/>
          </a:bodyPr>
          <a:lstStyle/>
          <a:p>
            <a:r>
              <a:rPr lang="zh-CN" altLang="en-US" sz="2800" b="1" dirty="0">
                <a:latin typeface="微软雅黑" panose="020B0503020204020204" pitchFamily="34" charset="-122"/>
                <a:ea typeface="微软雅黑" panose="020B0503020204020204" pitchFamily="34" charset="-122"/>
              </a:rPr>
              <a:t>核磁共振波谱仪的应用领域（仅限于我所核磁）</a:t>
            </a:r>
          </a:p>
        </p:txBody>
      </p:sp>
      <p:sp>
        <p:nvSpPr>
          <p:cNvPr id="5123" name="Rectangle 3"/>
          <p:cNvSpPr>
            <a:spLocks noGrp="1" noChangeArrowheads="1"/>
          </p:cNvSpPr>
          <p:nvPr>
            <p:ph type="body" idx="1"/>
          </p:nvPr>
        </p:nvSpPr>
        <p:spPr>
          <a:xfrm>
            <a:off x="1919289" y="3284538"/>
            <a:ext cx="2962275" cy="576262"/>
          </a:xfrm>
        </p:spPr>
        <p:txBody>
          <a:bodyPr/>
          <a:lstStyle/>
          <a:p>
            <a:r>
              <a:rPr lang="zh-CN" altLang="en-US" sz="2000" b="1" dirty="0">
                <a:latin typeface="微软雅黑" panose="020B0503020204020204" pitchFamily="34" charset="-122"/>
                <a:ea typeface="微软雅黑" panose="020B0503020204020204" pitchFamily="34" charset="-122"/>
              </a:rPr>
              <a:t>从谱图种类分</a:t>
            </a:r>
          </a:p>
        </p:txBody>
      </p:sp>
      <p:sp>
        <p:nvSpPr>
          <p:cNvPr id="5124" name="Text Box 4"/>
          <p:cNvSpPr txBox="1">
            <a:spLocks noChangeArrowheads="1"/>
          </p:cNvSpPr>
          <p:nvPr/>
        </p:nvSpPr>
        <p:spPr bwMode="auto">
          <a:xfrm>
            <a:off x="4800601" y="2060576"/>
            <a:ext cx="1152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dirty="0">
                <a:latin typeface="微软雅黑" panose="020B0503020204020204" pitchFamily="34" charset="-122"/>
                <a:ea typeface="微软雅黑" panose="020B0503020204020204" pitchFamily="34" charset="-122"/>
              </a:rPr>
              <a:t>一维谱</a:t>
            </a:r>
          </a:p>
        </p:txBody>
      </p:sp>
      <p:sp>
        <p:nvSpPr>
          <p:cNvPr id="5125" name="Text Box 5"/>
          <p:cNvSpPr txBox="1">
            <a:spLocks noChangeArrowheads="1"/>
          </p:cNvSpPr>
          <p:nvPr/>
        </p:nvSpPr>
        <p:spPr bwMode="auto">
          <a:xfrm>
            <a:off x="4800601" y="4581526"/>
            <a:ext cx="1152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dirty="0">
                <a:latin typeface="微软雅黑" panose="020B0503020204020204" pitchFamily="34" charset="-122"/>
                <a:ea typeface="微软雅黑" panose="020B0503020204020204" pitchFamily="34" charset="-122"/>
              </a:rPr>
              <a:t>二维谱</a:t>
            </a:r>
          </a:p>
        </p:txBody>
      </p:sp>
      <p:sp>
        <p:nvSpPr>
          <p:cNvPr id="5126" name="AutoShape 6"/>
          <p:cNvSpPr>
            <a:spLocks/>
          </p:cNvSpPr>
          <p:nvPr/>
        </p:nvSpPr>
        <p:spPr bwMode="auto">
          <a:xfrm>
            <a:off x="5880100" y="1268414"/>
            <a:ext cx="215900" cy="1944687"/>
          </a:xfrm>
          <a:prstGeom prst="leftBrace">
            <a:avLst>
              <a:gd name="adj1" fmla="val 750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7" name="AutoShape 7"/>
          <p:cNvSpPr>
            <a:spLocks/>
          </p:cNvSpPr>
          <p:nvPr/>
        </p:nvSpPr>
        <p:spPr bwMode="auto">
          <a:xfrm>
            <a:off x="5880100" y="3789364"/>
            <a:ext cx="215900" cy="1944687"/>
          </a:xfrm>
          <a:prstGeom prst="leftBrace">
            <a:avLst>
              <a:gd name="adj1" fmla="val 750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8" name="Line 8"/>
          <p:cNvSpPr>
            <a:spLocks noChangeShapeType="1"/>
          </p:cNvSpPr>
          <p:nvPr/>
        </p:nvSpPr>
        <p:spPr bwMode="auto">
          <a:xfrm flipV="1">
            <a:off x="3792539" y="2349501"/>
            <a:ext cx="935037" cy="792163"/>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29" name="Line 9"/>
          <p:cNvSpPr>
            <a:spLocks noChangeShapeType="1"/>
          </p:cNvSpPr>
          <p:nvPr/>
        </p:nvSpPr>
        <p:spPr bwMode="auto">
          <a:xfrm>
            <a:off x="3863976" y="3716339"/>
            <a:ext cx="936625" cy="865187"/>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30" name="Text Box 10"/>
          <p:cNvSpPr txBox="1">
            <a:spLocks noChangeArrowheads="1"/>
          </p:cNvSpPr>
          <p:nvPr/>
        </p:nvSpPr>
        <p:spPr bwMode="auto">
          <a:xfrm>
            <a:off x="6456364" y="1268413"/>
            <a:ext cx="1584325" cy="201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baseline="30000" dirty="0">
                <a:latin typeface="Times New Roman" panose="02020603050405020304" pitchFamily="18" charset="0"/>
              </a:rPr>
              <a:t>1</a:t>
            </a:r>
            <a:r>
              <a:rPr lang="en-US" altLang="zh-CN" b="1" dirty="0">
                <a:latin typeface="Times New Roman" panose="02020603050405020304" pitchFamily="18" charset="0"/>
              </a:rPr>
              <a:t>H</a:t>
            </a:r>
          </a:p>
          <a:p>
            <a:pPr>
              <a:spcBef>
                <a:spcPct val="50000"/>
              </a:spcBef>
            </a:pPr>
            <a:endParaRPr lang="en-US" altLang="zh-CN" b="1" dirty="0">
              <a:latin typeface="Times New Roman" panose="02020603050405020304" pitchFamily="18" charset="0"/>
            </a:endParaRPr>
          </a:p>
          <a:p>
            <a:pPr>
              <a:spcBef>
                <a:spcPct val="50000"/>
              </a:spcBef>
            </a:pPr>
            <a:r>
              <a:rPr lang="en-US" altLang="zh-CN" b="1" baseline="30000" dirty="0">
                <a:latin typeface="Times New Roman" panose="02020603050405020304" pitchFamily="18" charset="0"/>
              </a:rPr>
              <a:t>13</a:t>
            </a:r>
            <a:r>
              <a:rPr lang="en-US" altLang="zh-CN" b="1" dirty="0">
                <a:latin typeface="Times New Roman" panose="02020603050405020304" pitchFamily="18" charset="0"/>
              </a:rPr>
              <a:t>C</a:t>
            </a:r>
            <a:r>
              <a:rPr lang="zh-CN" altLang="en-US" b="1" dirty="0">
                <a:latin typeface="Times New Roman" panose="02020603050405020304" pitchFamily="18" charset="0"/>
              </a:rPr>
              <a:t>、</a:t>
            </a:r>
            <a:r>
              <a:rPr lang="en-US" altLang="zh-CN" b="1" dirty="0">
                <a:latin typeface="Times New Roman" panose="02020603050405020304" pitchFamily="18" charset="0"/>
              </a:rPr>
              <a:t>DEPT</a:t>
            </a:r>
          </a:p>
          <a:p>
            <a:pPr>
              <a:spcBef>
                <a:spcPct val="50000"/>
              </a:spcBef>
            </a:pPr>
            <a:endParaRPr lang="en-US" altLang="zh-CN" b="1" dirty="0">
              <a:latin typeface="Times New Roman" panose="02020603050405020304" pitchFamily="18" charset="0"/>
            </a:endParaRPr>
          </a:p>
          <a:p>
            <a:pPr>
              <a:spcBef>
                <a:spcPct val="50000"/>
              </a:spcBef>
            </a:pPr>
            <a:r>
              <a:rPr lang="en-US" altLang="zh-CN" b="1" dirty="0">
                <a:latin typeface="Times New Roman" panose="02020603050405020304" pitchFamily="18" charset="0"/>
              </a:rPr>
              <a:t>X</a:t>
            </a:r>
          </a:p>
        </p:txBody>
      </p:sp>
      <p:sp>
        <p:nvSpPr>
          <p:cNvPr id="5131" name="Line 11"/>
          <p:cNvSpPr>
            <a:spLocks noChangeShapeType="1"/>
          </p:cNvSpPr>
          <p:nvPr/>
        </p:nvSpPr>
        <p:spPr bwMode="auto">
          <a:xfrm>
            <a:off x="6959601" y="3141663"/>
            <a:ext cx="576263" cy="0"/>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32" name="Text Box 12"/>
          <p:cNvSpPr txBox="1">
            <a:spLocks noChangeArrowheads="1"/>
          </p:cNvSpPr>
          <p:nvPr/>
        </p:nvSpPr>
        <p:spPr bwMode="auto">
          <a:xfrm>
            <a:off x="7680325" y="2924176"/>
            <a:ext cx="2808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baseline="30000">
                <a:latin typeface="Times New Roman" panose="02020603050405020304" pitchFamily="18" charset="0"/>
              </a:rPr>
              <a:t>11</a:t>
            </a:r>
            <a:r>
              <a:rPr lang="en-US" altLang="zh-CN" b="1">
                <a:latin typeface="Times New Roman" panose="02020603050405020304" pitchFamily="18" charset="0"/>
              </a:rPr>
              <a:t>B</a:t>
            </a:r>
            <a:r>
              <a:rPr lang="zh-CN" altLang="en-US" b="1">
                <a:latin typeface="Times New Roman" panose="02020603050405020304" pitchFamily="18" charset="0"/>
              </a:rPr>
              <a:t>、</a:t>
            </a:r>
            <a:r>
              <a:rPr lang="en-US" altLang="zh-CN" b="1" baseline="30000">
                <a:latin typeface="Times New Roman" panose="02020603050405020304" pitchFamily="18" charset="0"/>
              </a:rPr>
              <a:t>19</a:t>
            </a:r>
            <a:r>
              <a:rPr lang="en-US" altLang="zh-CN" b="1">
                <a:latin typeface="Times New Roman" panose="02020603050405020304" pitchFamily="18" charset="0"/>
              </a:rPr>
              <a:t>F</a:t>
            </a:r>
            <a:r>
              <a:rPr lang="zh-CN" altLang="en-US" b="1">
                <a:latin typeface="Times New Roman" panose="02020603050405020304" pitchFamily="18" charset="0"/>
              </a:rPr>
              <a:t>、</a:t>
            </a:r>
            <a:r>
              <a:rPr lang="en-US" altLang="zh-CN" b="1" baseline="30000">
                <a:latin typeface="Times New Roman" panose="02020603050405020304" pitchFamily="18" charset="0"/>
              </a:rPr>
              <a:t>29</a:t>
            </a:r>
            <a:r>
              <a:rPr lang="en-US" altLang="zh-CN" b="1">
                <a:latin typeface="Times New Roman" panose="02020603050405020304" pitchFamily="18" charset="0"/>
              </a:rPr>
              <a:t>Si</a:t>
            </a:r>
            <a:r>
              <a:rPr lang="zh-CN" altLang="en-US" b="1">
                <a:latin typeface="Times New Roman" panose="02020603050405020304" pitchFamily="18" charset="0"/>
              </a:rPr>
              <a:t>、</a:t>
            </a:r>
            <a:r>
              <a:rPr lang="en-US" altLang="zh-CN" b="1" baseline="30000">
                <a:latin typeface="Times New Roman" panose="02020603050405020304" pitchFamily="18" charset="0"/>
              </a:rPr>
              <a:t>31</a:t>
            </a:r>
            <a:r>
              <a:rPr lang="en-US" altLang="zh-CN" b="1">
                <a:latin typeface="Times New Roman" panose="02020603050405020304" pitchFamily="18" charset="0"/>
              </a:rPr>
              <a:t>P……</a:t>
            </a:r>
          </a:p>
        </p:txBody>
      </p:sp>
      <p:sp>
        <p:nvSpPr>
          <p:cNvPr id="5133" name="Text Box 13"/>
          <p:cNvSpPr txBox="1">
            <a:spLocks noChangeArrowheads="1"/>
          </p:cNvSpPr>
          <p:nvPr/>
        </p:nvSpPr>
        <p:spPr bwMode="auto">
          <a:xfrm>
            <a:off x="6456364" y="3716338"/>
            <a:ext cx="790575" cy="243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a:latin typeface="Times New Roman" panose="02020603050405020304" pitchFamily="18" charset="0"/>
              </a:rPr>
              <a:t>H-H</a:t>
            </a:r>
          </a:p>
          <a:p>
            <a:pPr>
              <a:spcBef>
                <a:spcPct val="50000"/>
              </a:spcBef>
            </a:pPr>
            <a:endParaRPr lang="en-US" altLang="zh-CN" b="1">
              <a:latin typeface="Times New Roman" panose="02020603050405020304" pitchFamily="18" charset="0"/>
            </a:endParaRPr>
          </a:p>
          <a:p>
            <a:pPr>
              <a:spcBef>
                <a:spcPct val="50000"/>
              </a:spcBef>
            </a:pPr>
            <a:r>
              <a:rPr lang="en-US" altLang="zh-CN" b="1">
                <a:latin typeface="Times New Roman" panose="02020603050405020304" pitchFamily="18" charset="0"/>
              </a:rPr>
              <a:t>H-C</a:t>
            </a:r>
          </a:p>
          <a:p>
            <a:pPr>
              <a:spcBef>
                <a:spcPct val="50000"/>
              </a:spcBef>
            </a:pPr>
            <a:endParaRPr lang="en-US" altLang="zh-CN" b="1">
              <a:latin typeface="Times New Roman" panose="02020603050405020304" pitchFamily="18" charset="0"/>
            </a:endParaRPr>
          </a:p>
          <a:p>
            <a:pPr>
              <a:spcBef>
                <a:spcPct val="50000"/>
              </a:spcBef>
            </a:pPr>
            <a:r>
              <a:rPr lang="en-US" altLang="zh-CN" b="1">
                <a:latin typeface="Times New Roman" panose="02020603050405020304" pitchFamily="18" charset="0"/>
              </a:rPr>
              <a:t>H-N</a:t>
            </a:r>
          </a:p>
          <a:p>
            <a:pPr>
              <a:spcBef>
                <a:spcPct val="50000"/>
              </a:spcBef>
            </a:pPr>
            <a:r>
              <a:rPr lang="en-US" altLang="zh-CN" b="1">
                <a:latin typeface="Times New Roman" panose="02020603050405020304" pitchFamily="18" charset="0"/>
              </a:rPr>
              <a:t>C-C</a:t>
            </a:r>
          </a:p>
        </p:txBody>
      </p:sp>
      <p:sp>
        <p:nvSpPr>
          <p:cNvPr id="5134" name="Line 14"/>
          <p:cNvSpPr>
            <a:spLocks noChangeShapeType="1"/>
          </p:cNvSpPr>
          <p:nvPr/>
        </p:nvSpPr>
        <p:spPr bwMode="auto">
          <a:xfrm>
            <a:off x="7104063" y="3933825"/>
            <a:ext cx="576262" cy="0"/>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35" name="Text Box 15"/>
          <p:cNvSpPr txBox="1">
            <a:spLocks noChangeArrowheads="1"/>
          </p:cNvSpPr>
          <p:nvPr/>
        </p:nvSpPr>
        <p:spPr bwMode="auto">
          <a:xfrm>
            <a:off x="7680326" y="3716338"/>
            <a:ext cx="29876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a:latin typeface="Times New Roman" panose="02020603050405020304" pitchFamily="18" charset="0"/>
              </a:rPr>
              <a:t>COSY</a:t>
            </a:r>
            <a:r>
              <a:rPr lang="zh-CN" altLang="en-US" b="1">
                <a:latin typeface="Times New Roman" panose="02020603050405020304" pitchFamily="18" charset="0"/>
              </a:rPr>
              <a:t>、</a:t>
            </a:r>
            <a:r>
              <a:rPr lang="en-US" altLang="zh-CN" b="1">
                <a:latin typeface="Times New Roman" panose="02020603050405020304" pitchFamily="18" charset="0"/>
              </a:rPr>
              <a:t>NOESY</a:t>
            </a:r>
            <a:r>
              <a:rPr lang="zh-CN" altLang="en-US" b="1">
                <a:latin typeface="Times New Roman" panose="02020603050405020304" pitchFamily="18" charset="0"/>
              </a:rPr>
              <a:t>、</a:t>
            </a:r>
            <a:r>
              <a:rPr lang="en-US" altLang="zh-CN" b="1">
                <a:latin typeface="Times New Roman" panose="02020603050405020304" pitchFamily="18" charset="0"/>
              </a:rPr>
              <a:t>TOCSY</a:t>
            </a:r>
          </a:p>
        </p:txBody>
      </p:sp>
      <p:sp>
        <p:nvSpPr>
          <p:cNvPr id="5136" name="Line 16"/>
          <p:cNvSpPr>
            <a:spLocks noChangeShapeType="1"/>
          </p:cNvSpPr>
          <p:nvPr/>
        </p:nvSpPr>
        <p:spPr bwMode="auto">
          <a:xfrm>
            <a:off x="7104063" y="4724400"/>
            <a:ext cx="576262" cy="0"/>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37" name="Text Box 17"/>
          <p:cNvSpPr txBox="1">
            <a:spLocks noChangeArrowheads="1"/>
          </p:cNvSpPr>
          <p:nvPr/>
        </p:nvSpPr>
        <p:spPr bwMode="auto">
          <a:xfrm>
            <a:off x="7751764" y="4508501"/>
            <a:ext cx="29162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a:latin typeface="Times New Roman" panose="02020603050405020304" pitchFamily="18" charset="0"/>
              </a:rPr>
              <a:t>HSQC</a:t>
            </a:r>
            <a:r>
              <a:rPr lang="zh-CN" altLang="en-US" b="1">
                <a:latin typeface="Times New Roman" panose="02020603050405020304" pitchFamily="18" charset="0"/>
              </a:rPr>
              <a:t>、</a:t>
            </a:r>
            <a:r>
              <a:rPr lang="en-US" altLang="zh-CN" b="1">
                <a:latin typeface="Times New Roman" panose="02020603050405020304" pitchFamily="18" charset="0"/>
              </a:rPr>
              <a:t>HMBC</a:t>
            </a:r>
            <a:r>
              <a:rPr lang="zh-CN" altLang="en-US" b="1">
                <a:latin typeface="Times New Roman" panose="02020603050405020304" pitchFamily="18" charset="0"/>
              </a:rPr>
              <a:t>、</a:t>
            </a:r>
            <a:r>
              <a:rPr lang="en-US" altLang="zh-CN" b="1">
                <a:latin typeface="Times New Roman" panose="02020603050405020304" pitchFamily="18" charset="0"/>
              </a:rPr>
              <a:t>HMQC</a:t>
            </a:r>
          </a:p>
        </p:txBody>
      </p:sp>
      <p:sp>
        <p:nvSpPr>
          <p:cNvPr id="5138" name="Line 18"/>
          <p:cNvSpPr>
            <a:spLocks noChangeShapeType="1"/>
          </p:cNvSpPr>
          <p:nvPr/>
        </p:nvSpPr>
        <p:spPr bwMode="auto">
          <a:xfrm>
            <a:off x="7104063" y="5589588"/>
            <a:ext cx="576262" cy="144462"/>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39" name="Text Box 19"/>
          <p:cNvSpPr txBox="1">
            <a:spLocks noChangeArrowheads="1"/>
          </p:cNvSpPr>
          <p:nvPr/>
        </p:nvSpPr>
        <p:spPr bwMode="auto">
          <a:xfrm>
            <a:off x="7175500" y="1268413"/>
            <a:ext cx="21605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dirty="0">
                <a:latin typeface="微软雅黑" panose="020B0503020204020204" pitchFamily="34" charset="-122"/>
                <a:ea typeface="微软雅黑" panose="020B0503020204020204" pitchFamily="34" charset="-122"/>
              </a:rPr>
              <a:t>常规、压溶剂峰</a:t>
            </a:r>
          </a:p>
        </p:txBody>
      </p:sp>
      <p:sp>
        <p:nvSpPr>
          <p:cNvPr id="5140" name="Line 20"/>
          <p:cNvSpPr>
            <a:spLocks noChangeShapeType="1"/>
          </p:cNvSpPr>
          <p:nvPr/>
        </p:nvSpPr>
        <p:spPr bwMode="auto">
          <a:xfrm flipV="1">
            <a:off x="7104063" y="5805488"/>
            <a:ext cx="576262" cy="144462"/>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41" name="Text Box 21"/>
          <p:cNvSpPr txBox="1">
            <a:spLocks noChangeArrowheads="1"/>
          </p:cNvSpPr>
          <p:nvPr/>
        </p:nvSpPr>
        <p:spPr bwMode="auto">
          <a:xfrm>
            <a:off x="7824789" y="5373688"/>
            <a:ext cx="19446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dirty="0">
                <a:solidFill>
                  <a:schemeClr val="folHlink"/>
                </a:solidFill>
                <a:latin typeface="微软雅黑" panose="020B0503020204020204" pitchFamily="34" charset="-122"/>
                <a:ea typeface="微软雅黑" panose="020B0503020204020204" pitchFamily="34" charset="-122"/>
              </a:rPr>
              <a:t>理论上可以做，但需要特殊条件</a:t>
            </a:r>
          </a:p>
        </p:txBody>
      </p:sp>
    </p:spTree>
    <p:extLst>
      <p:ext uri="{BB962C8B-B14F-4D97-AF65-F5344CB8AC3E}">
        <p14:creationId xmlns:p14="http://schemas.microsoft.com/office/powerpoint/2010/main" val="42008797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ChangeArrowheads="1"/>
          </p:cNvSpPr>
          <p:nvPr/>
        </p:nvSpPr>
        <p:spPr bwMode="auto">
          <a:xfrm>
            <a:off x="7067550" y="1"/>
            <a:ext cx="3600450" cy="3603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990" name="Text Box 6"/>
          <p:cNvSpPr txBox="1">
            <a:spLocks noChangeArrowheads="1"/>
          </p:cNvSpPr>
          <p:nvPr/>
        </p:nvSpPr>
        <p:spPr bwMode="auto">
          <a:xfrm>
            <a:off x="8475980" y="1901192"/>
            <a:ext cx="984250" cy="34766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hangingPunct="0">
              <a:lnSpc>
                <a:spcPct val="93000"/>
              </a:lnSpc>
              <a:buClr>
                <a:srgbClr val="000000"/>
              </a:buClr>
              <a:buSzPct val="100000"/>
              <a:buFont typeface="Times New Roman" panose="02020603050405020304" pitchFamily="18" charset="0"/>
              <a:buNone/>
            </a:pPr>
            <a:r>
              <a:rPr lang="en-US" altLang="zh-CN" b="1" baseline="30000" dirty="0">
                <a:solidFill>
                  <a:srgbClr val="800000"/>
                </a:solidFill>
                <a:latin typeface="Times New Roman" panose="02020603050405020304" pitchFamily="18" charset="0"/>
                <a:ea typeface="黑体" panose="02010609060101010101" pitchFamily="49" charset="-122"/>
              </a:rPr>
              <a:t>1</a:t>
            </a:r>
            <a:r>
              <a:rPr lang="en-US" altLang="zh-CN" b="1" dirty="0">
                <a:solidFill>
                  <a:srgbClr val="800000"/>
                </a:solidFill>
                <a:latin typeface="Times New Roman" panose="02020603050405020304" pitchFamily="18" charset="0"/>
                <a:ea typeface="黑体" panose="02010609060101010101" pitchFamily="49" charset="-122"/>
              </a:rPr>
              <a:t>HNMR</a:t>
            </a:r>
          </a:p>
        </p:txBody>
      </p:sp>
      <p:sp>
        <p:nvSpPr>
          <p:cNvPr id="41991" name="Text Box 7"/>
          <p:cNvSpPr txBox="1">
            <a:spLocks noChangeArrowheads="1"/>
          </p:cNvSpPr>
          <p:nvPr/>
        </p:nvSpPr>
        <p:spPr bwMode="auto">
          <a:xfrm>
            <a:off x="8475980" y="5243039"/>
            <a:ext cx="1771650" cy="34766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hangingPunct="0">
              <a:lnSpc>
                <a:spcPct val="93000"/>
              </a:lnSpc>
              <a:buClr>
                <a:srgbClr val="000000"/>
              </a:buClr>
              <a:buSzPct val="100000"/>
              <a:buFont typeface="Times New Roman" panose="02020603050405020304" pitchFamily="18" charset="0"/>
              <a:buNone/>
            </a:pPr>
            <a:r>
              <a:rPr lang="en-US" altLang="zh-CN" b="1" baseline="30000" dirty="0">
                <a:solidFill>
                  <a:srgbClr val="800000"/>
                </a:solidFill>
                <a:latin typeface="Times New Roman" panose="02020603050405020304" pitchFamily="18" charset="0"/>
                <a:ea typeface="黑体" panose="02010609060101010101" pitchFamily="49" charset="-122"/>
              </a:rPr>
              <a:t>13</a:t>
            </a:r>
            <a:r>
              <a:rPr lang="en-US" altLang="zh-CN" b="1" dirty="0">
                <a:solidFill>
                  <a:srgbClr val="800000"/>
                </a:solidFill>
                <a:latin typeface="Times New Roman" panose="02020603050405020304" pitchFamily="18" charset="0"/>
                <a:ea typeface="黑体" panose="02010609060101010101" pitchFamily="49" charset="-122"/>
              </a:rPr>
              <a:t>C,DEPT NMR</a:t>
            </a:r>
          </a:p>
        </p:txBody>
      </p:sp>
      <p:pic>
        <p:nvPicPr>
          <p:cNvPr id="4199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7877" y="890433"/>
            <a:ext cx="5329238" cy="230187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9865" y="4137345"/>
            <a:ext cx="5937250" cy="22113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35628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zh-CN" sz="2800" b="1" baseline="30000" dirty="0">
                <a:latin typeface="Times New Roman" panose="02020603050405020304" pitchFamily="18" charset="0"/>
              </a:rPr>
              <a:t>11</a:t>
            </a:r>
            <a:r>
              <a:rPr lang="en-US" altLang="zh-CN" sz="2800" b="1" dirty="0">
                <a:latin typeface="Times New Roman" panose="02020603050405020304" pitchFamily="18" charset="0"/>
              </a:rPr>
              <a:t>B</a:t>
            </a:r>
            <a:r>
              <a:rPr lang="zh-CN" altLang="en-US" sz="2800" b="1" dirty="0">
                <a:latin typeface="微软雅黑" panose="020B0503020204020204" pitchFamily="34" charset="-122"/>
                <a:ea typeface="微软雅黑" panose="020B0503020204020204" pitchFamily="34" charset="-122"/>
              </a:rPr>
              <a:t>谱</a:t>
            </a:r>
          </a:p>
        </p:txBody>
      </p:sp>
      <p:pic>
        <p:nvPicPr>
          <p:cNvPr id="44036" name="Picture 4" descr="S@F[N1C~}~E25]%M[$U7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8" y="3716338"/>
            <a:ext cx="6908800" cy="2176462"/>
          </a:xfrm>
          <a:prstGeom prst="rect">
            <a:avLst/>
          </a:prstGeom>
          <a:noFill/>
          <a:extLst>
            <a:ext uri="{909E8E84-426E-40DD-AFC4-6F175D3DCCD1}">
              <a14:hiddenFill xmlns:a14="http://schemas.microsoft.com/office/drawing/2010/main">
                <a:solidFill>
                  <a:srgbClr val="FFFFFF"/>
                </a:solidFill>
              </a14:hiddenFill>
            </a:ext>
          </a:extLst>
        </p:spPr>
      </p:pic>
      <p:pic>
        <p:nvPicPr>
          <p:cNvPr id="44037" name="Picture 5" descr="H2O%(P]SRB{(Q4$%CZM60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9" y="1268414"/>
            <a:ext cx="6908800" cy="2420937"/>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952048" y="6057900"/>
            <a:ext cx="1783080"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基线校正后</a:t>
            </a:r>
            <a:endParaRPr lang="zh-CN" altLang="en-US"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4655820" y="3886200"/>
            <a:ext cx="2079308" cy="369332"/>
          </a:xfrm>
          <a:prstGeom prst="rect">
            <a:avLst/>
          </a:prstGeom>
          <a:noFill/>
        </p:spPr>
        <p:txBody>
          <a:bodyPr wrap="square" rtlCol="0">
            <a:spAutoFit/>
          </a:bodyPr>
          <a:lstStyle/>
          <a:p>
            <a:r>
              <a:rPr lang="zh-CN" altLang="en-US" b="1" dirty="0" smtClean="0">
                <a:latin typeface="微软雅黑" panose="020B0503020204020204" pitchFamily="34" charset="-122"/>
                <a:ea typeface="微软雅黑" panose="020B0503020204020204" pitchFamily="34" charset="-122"/>
              </a:rPr>
              <a:t>未进行基线校正</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32212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Rot="1" noChangeArrowheads="1"/>
          </p:cNvSpPr>
          <p:nvPr>
            <p:ph type="title"/>
          </p:nvPr>
        </p:nvSpPr>
        <p:spPr>
          <a:xfrm>
            <a:off x="1992313" y="0"/>
            <a:ext cx="8229600" cy="1143000"/>
          </a:xfrm>
          <a:noFill/>
          <a:ln/>
        </p:spPr>
        <p:txBody>
          <a:bodyPr/>
          <a:lstStyle/>
          <a:p>
            <a:r>
              <a:rPr lang="en-US" altLang="zh-CN" sz="2800" b="1" baseline="30000" dirty="0">
                <a:latin typeface="Times New Roman" panose="02020603050405020304" pitchFamily="18" charset="0"/>
                <a:ea typeface="微软雅黑" panose="020B0503020204020204" pitchFamily="34" charset="-122"/>
                <a:cs typeface="Times New Roman" panose="02020603050405020304" pitchFamily="18" charset="0"/>
              </a:rPr>
              <a:t>31</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P</a:t>
            </a: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rPr>
              <a:t>谱结构鉴定</a:t>
            </a:r>
          </a:p>
        </p:txBody>
      </p:sp>
      <p:pic>
        <p:nvPicPr>
          <p:cNvPr id="40965" name="Picture 5" descr="WWY8YPC`FM}2MB61GY[OVDG"/>
          <p:cNvPicPr>
            <a:picLocks noChangeAspect="1" noChangeArrowheads="1"/>
          </p:cNvPicPr>
          <p:nvPr/>
        </p:nvPicPr>
        <p:blipFill>
          <a:blip r:embed="rId2">
            <a:extLst>
              <a:ext uri="{28A0092B-C50C-407E-A947-70E740481C1C}">
                <a14:useLocalDpi xmlns:a14="http://schemas.microsoft.com/office/drawing/2010/main" val="0"/>
              </a:ext>
            </a:extLst>
          </a:blip>
          <a:srcRect l="24744" r="18558"/>
          <a:stretch>
            <a:fillRect/>
          </a:stretch>
        </p:blipFill>
        <p:spPr bwMode="auto">
          <a:xfrm>
            <a:off x="1631950" y="4005264"/>
            <a:ext cx="3168650" cy="25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6"/>
          <p:cNvPicPr>
            <a:picLocks noChangeAspect="1" noChangeArrowheads="1"/>
          </p:cNvPicPr>
          <p:nvPr/>
        </p:nvPicPr>
        <p:blipFill>
          <a:blip r:embed="rId3" cstate="print">
            <a:lum bright="-14000" contrast="-14000"/>
            <a:extLst>
              <a:ext uri="{28A0092B-C50C-407E-A947-70E740481C1C}">
                <a14:useLocalDpi xmlns:a14="http://schemas.microsoft.com/office/drawing/2010/main" val="0"/>
              </a:ext>
            </a:extLst>
          </a:blip>
          <a:srcRect/>
          <a:stretch>
            <a:fillRect/>
          </a:stretch>
        </p:blipFill>
        <p:spPr bwMode="auto">
          <a:xfrm>
            <a:off x="6311900" y="5157788"/>
            <a:ext cx="3024188" cy="141446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7" name="Picture 7"/>
          <p:cNvPicPr>
            <a:picLocks noChangeAspect="1" noChangeArrowheads="1"/>
          </p:cNvPicPr>
          <p:nvPr/>
        </p:nvPicPr>
        <p:blipFill>
          <a:blip r:embed="rId4">
            <a:extLst>
              <a:ext uri="{28A0092B-C50C-407E-A947-70E740481C1C}">
                <a14:useLocalDpi xmlns:a14="http://schemas.microsoft.com/office/drawing/2010/main" val="0"/>
              </a:ext>
            </a:extLst>
          </a:blip>
          <a:srcRect r="27824"/>
          <a:stretch>
            <a:fillRect/>
          </a:stretch>
        </p:blipFill>
        <p:spPr bwMode="auto">
          <a:xfrm>
            <a:off x="5159375" y="2997201"/>
            <a:ext cx="4338638" cy="2232025"/>
          </a:xfrm>
          <a:prstGeom prst="rect">
            <a:avLst/>
          </a:prstGeom>
          <a:gradFill rotWithShape="0">
            <a:gsLst>
              <a:gs pos="0">
                <a:schemeClr val="bg1"/>
              </a:gs>
              <a:gs pos="100000">
                <a:srgbClr val="FFFFFF"/>
              </a:gs>
            </a:gsLst>
            <a:lin ang="5400000"/>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8" name="Picture 8" descr="}_L6[01KNEZGV2}XW8L3LS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1" y="981076"/>
            <a:ext cx="7210425" cy="1990725"/>
          </a:xfrm>
          <a:prstGeom prst="rect">
            <a:avLst/>
          </a:prstGeom>
          <a:noFill/>
          <a:extLst>
            <a:ext uri="{909E8E84-426E-40DD-AFC4-6F175D3DCCD1}">
              <a14:hiddenFill xmlns:a14="http://schemas.microsoft.com/office/drawing/2010/main">
                <a:solidFill>
                  <a:srgbClr val="FFFFFF"/>
                </a:solidFill>
              </a14:hiddenFill>
            </a:ext>
          </a:extLst>
        </p:spPr>
      </p:pic>
      <p:sp>
        <p:nvSpPr>
          <p:cNvPr id="40969" name="Line 9"/>
          <p:cNvSpPr>
            <a:spLocks noChangeShapeType="1"/>
          </p:cNvSpPr>
          <p:nvPr/>
        </p:nvSpPr>
        <p:spPr bwMode="auto">
          <a:xfrm flipV="1">
            <a:off x="7319963" y="4797425"/>
            <a:ext cx="0" cy="647700"/>
          </a:xfrm>
          <a:prstGeom prst="line">
            <a:avLst/>
          </a:prstGeom>
          <a:noFill/>
          <a:ln w="9525">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970" name="Line 10"/>
          <p:cNvSpPr>
            <a:spLocks noChangeShapeType="1"/>
          </p:cNvSpPr>
          <p:nvPr/>
        </p:nvSpPr>
        <p:spPr bwMode="auto">
          <a:xfrm flipV="1">
            <a:off x="8256588" y="4868863"/>
            <a:ext cx="0" cy="647700"/>
          </a:xfrm>
          <a:prstGeom prst="line">
            <a:avLst/>
          </a:prstGeom>
          <a:noFill/>
          <a:ln w="9525">
            <a:solidFill>
              <a:srgbClr val="0000FF"/>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971" name="Line 11"/>
          <p:cNvSpPr>
            <a:spLocks noChangeShapeType="1"/>
          </p:cNvSpPr>
          <p:nvPr/>
        </p:nvSpPr>
        <p:spPr bwMode="auto">
          <a:xfrm flipV="1">
            <a:off x="7319963" y="2276476"/>
            <a:ext cx="0" cy="1439863"/>
          </a:xfrm>
          <a:prstGeom prst="line">
            <a:avLst/>
          </a:prstGeom>
          <a:noFill/>
          <a:ln w="25400">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972" name="Line 12"/>
          <p:cNvSpPr>
            <a:spLocks noChangeShapeType="1"/>
          </p:cNvSpPr>
          <p:nvPr/>
        </p:nvSpPr>
        <p:spPr bwMode="auto">
          <a:xfrm flipH="1" flipV="1">
            <a:off x="6383338" y="2276476"/>
            <a:ext cx="1873250" cy="1223963"/>
          </a:xfrm>
          <a:prstGeom prst="line">
            <a:avLst/>
          </a:prstGeom>
          <a:noFill/>
          <a:ln w="25400">
            <a:solidFill>
              <a:srgbClr val="FFFF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973" name="Text Box 13"/>
          <p:cNvSpPr txBox="1">
            <a:spLocks noChangeArrowheads="1"/>
          </p:cNvSpPr>
          <p:nvPr/>
        </p:nvSpPr>
        <p:spPr bwMode="auto">
          <a:xfrm>
            <a:off x="9628189" y="4005264"/>
            <a:ext cx="1368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dirty="0">
                <a:solidFill>
                  <a:schemeClr val="hlink"/>
                </a:solidFill>
                <a:latin typeface="Times New Roman" panose="02020603050405020304" pitchFamily="18" charset="0"/>
              </a:rPr>
              <a:t>decouple</a:t>
            </a:r>
          </a:p>
        </p:txBody>
      </p:sp>
      <p:sp>
        <p:nvSpPr>
          <p:cNvPr id="40974" name="Text Box 14"/>
          <p:cNvSpPr txBox="1">
            <a:spLocks noChangeArrowheads="1"/>
          </p:cNvSpPr>
          <p:nvPr/>
        </p:nvSpPr>
        <p:spPr bwMode="auto">
          <a:xfrm>
            <a:off x="9628189" y="5681663"/>
            <a:ext cx="12239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dirty="0">
                <a:solidFill>
                  <a:schemeClr val="hlink"/>
                </a:solidFill>
                <a:latin typeface="Times New Roman" panose="02020603050405020304" pitchFamily="18" charset="0"/>
              </a:rPr>
              <a:t>couple</a:t>
            </a:r>
          </a:p>
        </p:txBody>
      </p:sp>
      <p:cxnSp>
        <p:nvCxnSpPr>
          <p:cNvPr id="3" name="直接箭头连接符 2"/>
          <p:cNvCxnSpPr>
            <a:endCxn id="40974" idx="1"/>
          </p:cNvCxnSpPr>
          <p:nvPr/>
        </p:nvCxnSpPr>
        <p:spPr>
          <a:xfrm>
            <a:off x="9022080" y="5865019"/>
            <a:ext cx="606109"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a:endCxn id="40973" idx="1"/>
          </p:cNvCxnSpPr>
          <p:nvPr/>
        </p:nvCxnSpPr>
        <p:spPr>
          <a:xfrm>
            <a:off x="8115300" y="4188620"/>
            <a:ext cx="1512889"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367214" y="4640580"/>
            <a:ext cx="1728787" cy="875983"/>
            <a:chOff x="4367214" y="4640580"/>
            <a:chExt cx="1728787" cy="875983"/>
          </a:xfrm>
        </p:grpSpPr>
        <p:sp>
          <p:nvSpPr>
            <p:cNvPr id="40975" name="Line 15"/>
            <p:cNvSpPr>
              <a:spLocks noChangeShapeType="1"/>
            </p:cNvSpPr>
            <p:nvPr/>
          </p:nvSpPr>
          <p:spPr bwMode="auto">
            <a:xfrm flipV="1">
              <a:off x="4367214" y="4868863"/>
              <a:ext cx="1728787" cy="647700"/>
            </a:xfrm>
            <a:prstGeom prst="line">
              <a:avLst/>
            </a:prstGeom>
            <a:noFill/>
            <a:ln w="25400">
              <a:solidFill>
                <a:srgbClr val="333399"/>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 name="椭圆 5"/>
            <p:cNvSpPr/>
            <p:nvPr/>
          </p:nvSpPr>
          <p:spPr>
            <a:xfrm rot="20473841">
              <a:off x="4434840" y="4640580"/>
              <a:ext cx="1089660" cy="426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latin typeface="微软雅黑" panose="020B0503020204020204" pitchFamily="34" charset="-122"/>
                  <a:ea typeface="微软雅黑" panose="020B0503020204020204" pitchFamily="34" charset="-122"/>
                </a:rPr>
                <a:t>+</a:t>
              </a:r>
              <a:endParaRPr lang="zh-CN" altLang="en-US" sz="44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26845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nodeType="clickEffect">
                                  <p:stCondLst>
                                    <p:cond delay="0"/>
                                  </p:stCondLst>
                                  <p:childTnLst>
                                    <p:set>
                                      <p:cBhvr>
                                        <p:cTn id="6" dur="1" fill="hold">
                                          <p:stCondLst>
                                            <p:cond delay="0"/>
                                          </p:stCondLst>
                                        </p:cTn>
                                        <p:tgtEl>
                                          <p:spTgt spid="40971"/>
                                        </p:tgtEl>
                                        <p:attrNameLst>
                                          <p:attrName>style.visibility</p:attrName>
                                        </p:attrNameLst>
                                      </p:cBhvr>
                                      <p:to>
                                        <p:strVal val="visible"/>
                                      </p:to>
                                    </p:set>
                                    <p:anim calcmode="lin" valueType="num">
                                      <p:cBhvr>
                                        <p:cTn id="7" dur="500" fill="hold"/>
                                        <p:tgtEl>
                                          <p:spTgt spid="40971"/>
                                        </p:tgtEl>
                                        <p:attrNameLst>
                                          <p:attrName>ppt_x</p:attrName>
                                        </p:attrNameLst>
                                      </p:cBhvr>
                                      <p:tavLst>
                                        <p:tav tm="0">
                                          <p:val>
                                            <p:strVal val="#ppt_x"/>
                                          </p:val>
                                        </p:tav>
                                        <p:tav tm="100000">
                                          <p:val>
                                            <p:strVal val="#ppt_x"/>
                                          </p:val>
                                        </p:tav>
                                      </p:tavLst>
                                    </p:anim>
                                    <p:anim calcmode="lin" valueType="num">
                                      <p:cBhvr>
                                        <p:cTn id="8" dur="500" fill="hold"/>
                                        <p:tgtEl>
                                          <p:spTgt spid="40971"/>
                                        </p:tgtEl>
                                        <p:attrNameLst>
                                          <p:attrName>ppt_y</p:attrName>
                                        </p:attrNameLst>
                                      </p:cBhvr>
                                      <p:tavLst>
                                        <p:tav tm="0">
                                          <p:val>
                                            <p:strVal val="#ppt_y+#ppt_h/2"/>
                                          </p:val>
                                        </p:tav>
                                        <p:tav tm="100000">
                                          <p:val>
                                            <p:strVal val="#ppt_y"/>
                                          </p:val>
                                        </p:tav>
                                      </p:tavLst>
                                    </p:anim>
                                    <p:anim calcmode="lin" valueType="num">
                                      <p:cBhvr>
                                        <p:cTn id="9" dur="500" fill="hold"/>
                                        <p:tgtEl>
                                          <p:spTgt spid="40971"/>
                                        </p:tgtEl>
                                        <p:attrNameLst>
                                          <p:attrName>ppt_w</p:attrName>
                                        </p:attrNameLst>
                                      </p:cBhvr>
                                      <p:tavLst>
                                        <p:tav tm="0">
                                          <p:val>
                                            <p:strVal val="#ppt_w"/>
                                          </p:val>
                                        </p:tav>
                                        <p:tav tm="100000">
                                          <p:val>
                                            <p:strVal val="#ppt_w"/>
                                          </p:val>
                                        </p:tav>
                                      </p:tavLst>
                                    </p:anim>
                                    <p:anim calcmode="lin" valueType="num">
                                      <p:cBhvr>
                                        <p:cTn id="10" dur="500" fill="hold"/>
                                        <p:tgtEl>
                                          <p:spTgt spid="40971"/>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0972"/>
                                        </p:tgtEl>
                                        <p:attrNameLst>
                                          <p:attrName>style.visibility</p:attrName>
                                        </p:attrNameLst>
                                      </p:cBhvr>
                                      <p:to>
                                        <p:strVal val="visible"/>
                                      </p:to>
                                    </p:set>
                                  </p:childTnLst>
                                </p:cTn>
                              </p:par>
                              <p:par>
                                <p:cTn id="15" presetID="0" presetClass="path" presetSubtype="0" accel="50000" decel="50000" fill="hold" nodeType="withEffect">
                                  <p:stCondLst>
                                    <p:cond delay="0"/>
                                  </p:stCondLst>
                                  <p:childTnLst>
                                    <p:animMotion origin="layout" path="M 0.0316 0.03704 L 0.00799 0.01065 " pathEditMode="relative" rAng="0" ptsTypes="AA">
                                      <p:cBhvr>
                                        <p:cTn id="16" dur="500" fill="hold"/>
                                        <p:tgtEl>
                                          <p:spTgt spid="40972"/>
                                        </p:tgtEl>
                                        <p:attrNameLst>
                                          <p:attrName>ppt_x</p:attrName>
                                          <p:attrName>ppt_y</p:attrName>
                                        </p:attrNameLst>
                                      </p:cBhvr>
                                      <p:rCtr x="-1181" y="-13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4" y="3716338"/>
            <a:ext cx="3527425" cy="29718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801" y="3789364"/>
            <a:ext cx="3313113" cy="275272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6364" y="908050"/>
            <a:ext cx="3241675" cy="268763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6988" y="692151"/>
            <a:ext cx="3384550" cy="282416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6" name="Rectangle 8"/>
          <p:cNvSpPr>
            <a:spLocks noChangeArrowheads="1"/>
          </p:cNvSpPr>
          <p:nvPr/>
        </p:nvSpPr>
        <p:spPr bwMode="auto">
          <a:xfrm>
            <a:off x="7067550" y="1"/>
            <a:ext cx="3600450" cy="3603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017" name="Text Box 9"/>
          <p:cNvSpPr txBox="1">
            <a:spLocks noChangeArrowheads="1"/>
          </p:cNvSpPr>
          <p:nvPr/>
        </p:nvSpPr>
        <p:spPr bwMode="auto">
          <a:xfrm>
            <a:off x="3648076" y="476251"/>
            <a:ext cx="1173163" cy="34766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hangingPunct="0">
              <a:lnSpc>
                <a:spcPct val="93000"/>
              </a:lnSpc>
              <a:buClr>
                <a:srgbClr val="000000"/>
              </a:buClr>
              <a:buSzPct val="100000"/>
              <a:buFont typeface="Times New Roman" panose="02020603050405020304" pitchFamily="18" charset="0"/>
              <a:buNone/>
            </a:pPr>
            <a:r>
              <a:rPr lang="en-US" altLang="zh-CN" b="1">
                <a:solidFill>
                  <a:srgbClr val="800000"/>
                </a:solidFill>
                <a:ea typeface="黑体" panose="02010609060101010101" pitchFamily="49" charset="-122"/>
              </a:rPr>
              <a:t>HSQC</a:t>
            </a:r>
          </a:p>
        </p:txBody>
      </p:sp>
      <p:sp>
        <p:nvSpPr>
          <p:cNvPr id="43018" name="Text Box 10"/>
          <p:cNvSpPr txBox="1">
            <a:spLocks noChangeArrowheads="1"/>
          </p:cNvSpPr>
          <p:nvPr/>
        </p:nvSpPr>
        <p:spPr bwMode="auto">
          <a:xfrm>
            <a:off x="7680326" y="476251"/>
            <a:ext cx="1173163" cy="34766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hangingPunct="0">
              <a:lnSpc>
                <a:spcPct val="93000"/>
              </a:lnSpc>
              <a:buClr>
                <a:srgbClr val="000000"/>
              </a:buClr>
              <a:buSzPct val="100000"/>
              <a:buFont typeface="Times New Roman" panose="02020603050405020304" pitchFamily="18" charset="0"/>
              <a:buNone/>
            </a:pPr>
            <a:r>
              <a:rPr lang="en-US" altLang="zh-CN" b="1">
                <a:solidFill>
                  <a:srgbClr val="800000"/>
                </a:solidFill>
                <a:ea typeface="黑体" panose="02010609060101010101" pitchFamily="49" charset="-122"/>
              </a:rPr>
              <a:t>HMBC</a:t>
            </a:r>
          </a:p>
        </p:txBody>
      </p:sp>
      <p:sp>
        <p:nvSpPr>
          <p:cNvPr id="43019" name="Text Box 11"/>
          <p:cNvSpPr txBox="1">
            <a:spLocks noChangeArrowheads="1"/>
          </p:cNvSpPr>
          <p:nvPr/>
        </p:nvSpPr>
        <p:spPr bwMode="auto">
          <a:xfrm>
            <a:off x="7751763" y="3716338"/>
            <a:ext cx="1173162" cy="34766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hangingPunct="0">
              <a:lnSpc>
                <a:spcPct val="93000"/>
              </a:lnSpc>
              <a:buClr>
                <a:srgbClr val="000000"/>
              </a:buClr>
              <a:buSzPct val="100000"/>
              <a:buFont typeface="Times New Roman" panose="02020603050405020304" pitchFamily="18" charset="0"/>
              <a:buNone/>
            </a:pPr>
            <a:r>
              <a:rPr lang="en-US" altLang="zh-CN" b="1">
                <a:solidFill>
                  <a:srgbClr val="800000"/>
                </a:solidFill>
                <a:ea typeface="黑体" panose="02010609060101010101" pitchFamily="49" charset="-122"/>
              </a:rPr>
              <a:t>NOESY</a:t>
            </a:r>
          </a:p>
        </p:txBody>
      </p:sp>
      <p:sp>
        <p:nvSpPr>
          <p:cNvPr id="43020" name="Text Box 12"/>
          <p:cNvSpPr txBox="1">
            <a:spLocks noChangeArrowheads="1"/>
          </p:cNvSpPr>
          <p:nvPr/>
        </p:nvSpPr>
        <p:spPr bwMode="auto">
          <a:xfrm>
            <a:off x="3575051" y="3644901"/>
            <a:ext cx="1173163" cy="34766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hangingPunct="0">
              <a:lnSpc>
                <a:spcPct val="93000"/>
              </a:lnSpc>
              <a:buClr>
                <a:srgbClr val="000000"/>
              </a:buClr>
              <a:buSzPct val="100000"/>
              <a:buFont typeface="Times New Roman" panose="02020603050405020304" pitchFamily="18" charset="0"/>
              <a:buNone/>
            </a:pPr>
            <a:r>
              <a:rPr lang="en-US" altLang="zh-CN" b="1">
                <a:solidFill>
                  <a:srgbClr val="800000"/>
                </a:solidFill>
                <a:ea typeface="黑体" panose="02010609060101010101" pitchFamily="49" charset="-122"/>
              </a:rPr>
              <a:t>COSY</a:t>
            </a:r>
          </a:p>
        </p:txBody>
      </p:sp>
      <p:sp>
        <p:nvSpPr>
          <p:cNvPr id="2" name="文本框 1"/>
          <p:cNvSpPr txBox="1"/>
          <p:nvPr/>
        </p:nvSpPr>
        <p:spPr>
          <a:xfrm>
            <a:off x="402908" y="214641"/>
            <a:ext cx="3032760" cy="523220"/>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二维谱图示例</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24569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zh-CN" altLang="en-US" sz="2800" b="1" dirty="0">
                <a:latin typeface="微软雅黑" panose="020B0503020204020204" pitchFamily="34" charset="-122"/>
                <a:ea typeface="微软雅黑" panose="020B0503020204020204" pitchFamily="34" charset="-122"/>
              </a:rPr>
              <a:t>谱图处理软件</a:t>
            </a:r>
          </a:p>
        </p:txBody>
      </p:sp>
      <p:sp>
        <p:nvSpPr>
          <p:cNvPr id="39939" name="Rectangle 3"/>
          <p:cNvSpPr>
            <a:spLocks noGrp="1" noChangeArrowheads="1"/>
          </p:cNvSpPr>
          <p:nvPr>
            <p:ph type="body" idx="1"/>
          </p:nvPr>
        </p:nvSpPr>
        <p:spPr>
          <a:xfrm>
            <a:off x="655320" y="1447800"/>
            <a:ext cx="10698480" cy="4729163"/>
          </a:xfrm>
        </p:spPr>
        <p:txBody>
          <a:bodyPr>
            <a:normAutofit/>
          </a:bodyPr>
          <a:lstStyle/>
          <a:p>
            <a:pPr>
              <a:lnSpc>
                <a:spcPct val="150000"/>
              </a:lnSpc>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专业软件：</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topspin</a:t>
            </a:r>
          </a:p>
          <a:p>
            <a:pPr>
              <a:lnSpc>
                <a:spcPct val="150000"/>
              </a:lnSpc>
              <a:buFont typeface="Wingdings" panose="05000000000000000000" pitchFamily="2" charset="2"/>
              <a:buNone/>
            </a:pP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000" b="1" dirty="0" smtClean="0">
                <a:latin typeface="Times New Roman" panose="02020603050405020304" pitchFamily="18" charset="0"/>
                <a:ea typeface="微软雅黑" panose="020B0503020204020204" pitchFamily="34" charset="-122"/>
                <a:cs typeface="Times New Roman" panose="02020603050405020304" pitchFamily="18" charset="0"/>
              </a:rPr>
              <a:t>可以到布鲁克官网自行注册下载</a:t>
            </a:r>
            <a:endParaRPr lang="en-US" altLang="zh-CN" sz="2000" b="1" dirty="0" smtClean="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None/>
            </a:pPr>
            <a:r>
              <a:rPr lang="zh-CN" altLang="en-US" sz="2000" b="1" dirty="0" smtClean="0">
                <a:latin typeface="Times New Roman" panose="02020603050405020304" pitchFamily="18" charset="0"/>
                <a:ea typeface="微软雅黑" panose="020B0503020204020204" pitchFamily="34" charset="-122"/>
                <a:cs typeface="Times New Roman" panose="02020603050405020304" pitchFamily="18" charset="0"/>
              </a:rPr>
              <a:t>     其他软件</a:t>
            </a:r>
            <a:endPar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None/>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MestReNova-6[1].1.1-6384-Win</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破解版</a:t>
            </a:r>
          </a:p>
          <a:p>
            <a:pPr>
              <a:lnSpc>
                <a:spcPct val="150000"/>
              </a:lnSpc>
              <a:buFont typeface="Wingdings" panose="05000000000000000000" pitchFamily="2" charset="2"/>
              <a:buNone/>
            </a:pP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MestReC-v4.7</a:t>
            </a:r>
          </a:p>
          <a:p>
            <a:pPr>
              <a:lnSpc>
                <a:spcPct val="150000"/>
              </a:lnSpc>
              <a:buFont typeface="Wingdings" panose="05000000000000000000" pitchFamily="2" charset="2"/>
              <a:buNone/>
            </a:pP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     MestReC499</a:t>
            </a:r>
          </a:p>
          <a:p>
            <a:pPr>
              <a:lnSpc>
                <a:spcPct val="150000"/>
              </a:lnSpc>
              <a:buFont typeface="Wingdings" panose="05000000000000000000" pitchFamily="2" charset="2"/>
              <a:buNone/>
            </a:pP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     NUTS-2000</a:t>
            </a:r>
          </a:p>
          <a:p>
            <a:pPr>
              <a:lnSpc>
                <a:spcPct val="150000"/>
              </a:lnSpc>
              <a:buFont typeface="Wingdings" panose="05000000000000000000" pitchFamily="2" charset="2"/>
              <a:buNone/>
            </a:pP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b="1" dirty="0" err="1">
                <a:latin typeface="Times New Roman" panose="02020603050405020304" pitchFamily="18" charset="0"/>
                <a:ea typeface="微软雅黑" panose="020B0503020204020204" pitchFamily="34" charset="-122"/>
                <a:cs typeface="Times New Roman" panose="02020603050405020304" pitchFamily="18" charset="0"/>
              </a:rPr>
              <a:t>ACDLabs</a:t>
            </a:r>
            <a:endPar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endParaRPr>
          </a:p>
          <a:p>
            <a:endParaRPr lang="en-US" altLang="zh-CN" sz="2000" dirty="0">
              <a:latin typeface="Times New Roman" panose="02020603050405020304" pitchFamily="18" charset="0"/>
            </a:endParaRPr>
          </a:p>
        </p:txBody>
      </p:sp>
    </p:spTree>
    <p:extLst>
      <p:ext uri="{BB962C8B-B14F-4D97-AF65-F5344CB8AC3E}">
        <p14:creationId xmlns:p14="http://schemas.microsoft.com/office/powerpoint/2010/main" val="39809790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943476" y="2636839"/>
            <a:ext cx="3313113" cy="1728787"/>
          </a:xfrm>
        </p:spPr>
        <p:txBody>
          <a:bodyPr/>
          <a:lstStyle/>
          <a:p>
            <a:r>
              <a:rPr lang="zh-CN" altLang="en-US" b="1" dirty="0" smtClean="0">
                <a:latin typeface="微软雅黑" panose="020B0503020204020204" pitchFamily="34" charset="-122"/>
                <a:ea typeface="微软雅黑" panose="020B0503020204020204" pitchFamily="34" charset="-122"/>
              </a:rPr>
              <a:t>谢 谢</a:t>
            </a:r>
            <a:r>
              <a:rPr lang="zh-CN" altLang="en-US" b="1"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1346255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1515</TotalTime>
  <Words>1920</Words>
  <Application>Microsoft Office PowerPoint</Application>
  <PresentationFormat>宽屏</PresentationFormat>
  <Paragraphs>296</Paragraphs>
  <Slides>34</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3</vt:i4>
      </vt:variant>
      <vt:variant>
        <vt:lpstr>幻灯片标题</vt:lpstr>
      </vt:variant>
      <vt:variant>
        <vt:i4>34</vt:i4>
      </vt:variant>
    </vt:vector>
  </HeadingPairs>
  <TitlesOfParts>
    <vt:vector size="47" baseType="lpstr">
      <vt:lpstr>等线</vt:lpstr>
      <vt:lpstr>等线 Light</vt:lpstr>
      <vt:lpstr>黑体</vt:lpstr>
      <vt:lpstr>宋体</vt:lpstr>
      <vt:lpstr>微软雅黑</vt:lpstr>
      <vt:lpstr>Arial</vt:lpstr>
      <vt:lpstr>Symbol</vt:lpstr>
      <vt:lpstr>Times New Roman</vt:lpstr>
      <vt:lpstr>Wingdings</vt:lpstr>
      <vt:lpstr>Office 主题​​</vt:lpstr>
      <vt:lpstr>Microsoft 公式 3.0</vt:lpstr>
      <vt:lpstr>Microsoft Equation 3.0</vt:lpstr>
      <vt:lpstr>Microsoft Word Document</vt:lpstr>
      <vt:lpstr>超导核磁共振波谱仪</vt:lpstr>
      <vt:lpstr>内      容</vt:lpstr>
      <vt:lpstr>仪器基本信息和组成 </vt:lpstr>
      <vt:lpstr>核磁共振波谱仪基本信息</vt:lpstr>
      <vt:lpstr>PowerPoint 演示文稿</vt:lpstr>
      <vt:lpstr>核磁共振基本原理 </vt:lpstr>
      <vt:lpstr>PowerPoint 演示文稿</vt:lpstr>
      <vt:lpstr>PowerPoint 演示文稿</vt:lpstr>
      <vt:lpstr>PowerPoint 演示文稿</vt:lpstr>
      <vt:lpstr>PowerPoint 演示文稿</vt:lpstr>
      <vt:lpstr>PowerPoint 演示文稿</vt:lpstr>
      <vt:lpstr>核磁共振的产生V</vt:lpstr>
      <vt:lpstr>PowerPoint 演示文稿</vt:lpstr>
      <vt:lpstr>化学位移的表示方法</vt:lpstr>
      <vt:lpstr>化学位移相对表示方法的意义</vt:lpstr>
      <vt:lpstr>自旋-自旋耦合（Scalar Coupling）</vt:lpstr>
      <vt:lpstr>自旋耦合作用的结果</vt:lpstr>
      <vt:lpstr>同核J-偶合(Homonuclear J-Coupling)</vt:lpstr>
      <vt:lpstr>异核J-偶合(Heteronuclear J-Coupling)</vt:lpstr>
      <vt:lpstr>去耦（Decoupling）及其作用（I）</vt:lpstr>
      <vt:lpstr>去耦（Decoupling）及其作用（II）</vt:lpstr>
      <vt:lpstr>NMR谱图包含的信息</vt:lpstr>
      <vt:lpstr>样品配置方法及要求 </vt:lpstr>
      <vt:lpstr>Sample</vt:lpstr>
      <vt:lpstr>PowerPoint 演示文稿</vt:lpstr>
      <vt:lpstr>PowerPoint 演示文稿</vt:lpstr>
      <vt:lpstr>样品配置方法 </vt:lpstr>
      <vt:lpstr>核磁共振波谱仪的应用领域（仅限于我所核磁）</vt:lpstr>
      <vt:lpstr>PowerPoint 演示文稿</vt:lpstr>
      <vt:lpstr>11B谱</vt:lpstr>
      <vt:lpstr>31P谱结构鉴定</vt:lpstr>
      <vt:lpstr>PowerPoint 演示文稿</vt:lpstr>
      <vt:lpstr>谱图处理软件</vt:lpstr>
      <vt:lpstr>谢 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超导核磁共振波谱仪</dc:title>
  <dc:creator>dell</dc:creator>
  <cp:lastModifiedBy>dell</cp:lastModifiedBy>
  <cp:revision>30</cp:revision>
  <dcterms:created xsi:type="dcterms:W3CDTF">2025-04-16T00:54:45Z</dcterms:created>
  <dcterms:modified xsi:type="dcterms:W3CDTF">2025-04-17T02:10:41Z</dcterms:modified>
</cp:coreProperties>
</file>